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6"/>
    <p:sldMasterId id="2147483663" r:id="rId37"/>
    <p:sldMasterId id="2147483699" r:id="rId38"/>
    <p:sldMasterId id="2147483720" r:id="rId39"/>
  </p:sldMasterIdLst>
  <p:notesMasterIdLst>
    <p:notesMasterId r:id="rId56"/>
  </p:notesMasterIdLst>
  <p:sldIdLst>
    <p:sldId id="256" r:id="rId40"/>
    <p:sldId id="1572" r:id="rId41"/>
    <p:sldId id="1574" r:id="rId42"/>
    <p:sldId id="1575" r:id="rId43"/>
    <p:sldId id="1577" r:id="rId44"/>
    <p:sldId id="1579" r:id="rId45"/>
    <p:sldId id="2379" r:id="rId46"/>
    <p:sldId id="2371" r:id="rId47"/>
    <p:sldId id="2380" r:id="rId48"/>
    <p:sldId id="2381" r:id="rId49"/>
    <p:sldId id="2382" r:id="rId50"/>
    <p:sldId id="2383" r:id="rId51"/>
    <p:sldId id="259" r:id="rId52"/>
    <p:sldId id="268" r:id="rId53"/>
    <p:sldId id="2384" r:id="rId54"/>
    <p:sldId id="238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75346A-D663-414A-9BC3-23C876274B93}" v="199" dt="2022-08-04T21:51:24.4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8729" autoAdjust="0"/>
  </p:normalViewPr>
  <p:slideViewPr>
    <p:cSldViewPr snapToGrid="0">
      <p:cViewPr varScale="1">
        <p:scale>
          <a:sx n="99" d="100"/>
          <a:sy n="99" d="100"/>
        </p:scale>
        <p:origin x="111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Master" Target="slideMasters/slideMaster4.xml"/><Relationship Id="rId21" Type="http://schemas.openxmlformats.org/officeDocument/2006/relationships/customXml" Target="../customXml/item21.xml"/><Relationship Id="rId34" Type="http://schemas.openxmlformats.org/officeDocument/2006/relationships/customXml" Target="../customXml/item34.xml"/><Relationship Id="rId42" Type="http://schemas.openxmlformats.org/officeDocument/2006/relationships/slide" Target="slides/slide3.xml"/><Relationship Id="rId47" Type="http://schemas.openxmlformats.org/officeDocument/2006/relationships/slide" Target="slides/slide8.xml"/><Relationship Id="rId50" Type="http://schemas.openxmlformats.org/officeDocument/2006/relationships/slide" Target="slides/slide11.xml"/><Relationship Id="rId55" Type="http://schemas.openxmlformats.org/officeDocument/2006/relationships/slide" Target="slides/slide16.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Master" Target="slideMasters/slideMaster2.xml"/><Relationship Id="rId40" Type="http://schemas.openxmlformats.org/officeDocument/2006/relationships/slide" Target="slides/slide1.xml"/><Relationship Id="rId45" Type="http://schemas.openxmlformats.org/officeDocument/2006/relationships/slide" Target="slides/slide6.xml"/><Relationship Id="rId53" Type="http://schemas.openxmlformats.org/officeDocument/2006/relationships/slide" Target="slides/slide14.xml"/><Relationship Id="rId58" Type="http://schemas.openxmlformats.org/officeDocument/2006/relationships/viewProps" Target="viewProps.xml"/><Relationship Id="rId5" Type="http://schemas.openxmlformats.org/officeDocument/2006/relationships/customXml" Target="../customXml/item5.xml"/><Relationship Id="rId61" Type="http://schemas.microsoft.com/office/2016/11/relationships/changesInfo" Target="changesInfos/changesInfo1.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customXml" Target="../customXml/item35.xml"/><Relationship Id="rId43" Type="http://schemas.openxmlformats.org/officeDocument/2006/relationships/slide" Target="slides/slide4.xml"/><Relationship Id="rId48" Type="http://schemas.openxmlformats.org/officeDocument/2006/relationships/slide" Target="slides/slide9.xml"/><Relationship Id="rId56"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slide" Target="slides/slide12.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Master" Target="slideMasters/slideMaster3.xml"/><Relationship Id="rId46" Type="http://schemas.openxmlformats.org/officeDocument/2006/relationships/slide" Target="slides/slide7.xml"/><Relationship Id="rId59" Type="http://schemas.openxmlformats.org/officeDocument/2006/relationships/theme" Target="theme/theme1.xml"/><Relationship Id="rId20" Type="http://schemas.openxmlformats.org/officeDocument/2006/relationships/customXml" Target="../customXml/item20.xml"/><Relationship Id="rId41" Type="http://schemas.openxmlformats.org/officeDocument/2006/relationships/slide" Target="slides/slide2.xml"/><Relationship Id="rId54" Type="http://schemas.openxmlformats.org/officeDocument/2006/relationships/slide" Target="slides/slide15.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Master" Target="slideMasters/slideMaster1.xml"/><Relationship Id="rId49" Type="http://schemas.openxmlformats.org/officeDocument/2006/relationships/slide" Target="slides/slide10.xml"/><Relationship Id="rId57" Type="http://schemas.openxmlformats.org/officeDocument/2006/relationships/presProps" Target="presProps.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5.xml"/><Relationship Id="rId52" Type="http://schemas.openxmlformats.org/officeDocument/2006/relationships/slide" Target="slides/slide13.xml"/><Relationship Id="rId60"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ko Magafi" userId="373e96ba6dc27cbd" providerId="LiveId" clId="{EA75346A-D663-414A-9BC3-23C876274B93}"/>
    <pc:docChg chg="undo custSel modSld">
      <pc:chgData name="Niko Magafi" userId="373e96ba6dc27cbd" providerId="LiveId" clId="{EA75346A-D663-414A-9BC3-23C876274B93}" dt="2022-08-04T21:51:24.460" v="6127" actId="20577"/>
      <pc:docMkLst>
        <pc:docMk/>
      </pc:docMkLst>
      <pc:sldChg chg="modSp mod">
        <pc:chgData name="Niko Magafi" userId="373e96ba6dc27cbd" providerId="LiveId" clId="{EA75346A-D663-414A-9BC3-23C876274B93}" dt="2022-08-04T21:50:40.158" v="6125" actId="20577"/>
        <pc:sldMkLst>
          <pc:docMk/>
          <pc:sldMk cId="1662621220" sldId="256"/>
        </pc:sldMkLst>
        <pc:spChg chg="mod">
          <ac:chgData name="Niko Magafi" userId="373e96ba6dc27cbd" providerId="LiveId" clId="{EA75346A-D663-414A-9BC3-23C876274B93}" dt="2022-08-04T21:50:40.158" v="6125" actId="20577"/>
          <ac:spMkLst>
            <pc:docMk/>
            <pc:sldMk cId="1662621220" sldId="256"/>
            <ac:spMk id="3" creationId="{B63A9AB3-7484-477B-9D48-EC79DA374AE5}"/>
          </ac:spMkLst>
        </pc:spChg>
      </pc:sldChg>
      <pc:sldChg chg="modSp mod modNotesTx">
        <pc:chgData name="Niko Magafi" userId="373e96ba6dc27cbd" providerId="LiveId" clId="{EA75346A-D663-414A-9BC3-23C876274B93}" dt="2022-08-04T21:29:31.771" v="5098" actId="20577"/>
        <pc:sldMkLst>
          <pc:docMk/>
          <pc:sldMk cId="1152645729" sldId="259"/>
        </pc:sldMkLst>
        <pc:spChg chg="mod">
          <ac:chgData name="Niko Magafi" userId="373e96ba6dc27cbd" providerId="LiveId" clId="{EA75346A-D663-414A-9BC3-23C876274B93}" dt="2022-08-04T21:09:24.551" v="3654" actId="20577"/>
          <ac:spMkLst>
            <pc:docMk/>
            <pc:sldMk cId="1152645729" sldId="259"/>
            <ac:spMk id="2" creationId="{00000000-0000-0000-0000-000000000000}"/>
          </ac:spMkLst>
        </pc:spChg>
        <pc:spChg chg="mod">
          <ac:chgData name="Niko Magafi" userId="373e96ba6dc27cbd" providerId="LiveId" clId="{EA75346A-D663-414A-9BC3-23C876274B93}" dt="2022-08-04T21:10:30.626" v="3821" actId="20577"/>
          <ac:spMkLst>
            <pc:docMk/>
            <pc:sldMk cId="1152645729" sldId="259"/>
            <ac:spMk id="3" creationId="{00000000-0000-0000-0000-000000000000}"/>
          </ac:spMkLst>
        </pc:spChg>
        <pc:spChg chg="mod">
          <ac:chgData name="Niko Magafi" userId="373e96ba6dc27cbd" providerId="LiveId" clId="{EA75346A-D663-414A-9BC3-23C876274B93}" dt="2022-08-04T21:11:53.277" v="3989" actId="20577"/>
          <ac:spMkLst>
            <pc:docMk/>
            <pc:sldMk cId="1152645729" sldId="259"/>
            <ac:spMk id="11" creationId="{00000000-0000-0000-0000-000000000000}"/>
          </ac:spMkLst>
        </pc:spChg>
        <pc:spChg chg="mod">
          <ac:chgData name="Niko Magafi" userId="373e96ba6dc27cbd" providerId="LiveId" clId="{EA75346A-D663-414A-9BC3-23C876274B93}" dt="2022-08-04T21:13:23.336" v="4239" actId="20577"/>
          <ac:spMkLst>
            <pc:docMk/>
            <pc:sldMk cId="1152645729" sldId="259"/>
            <ac:spMk id="12" creationId="{00000000-0000-0000-0000-000000000000}"/>
          </ac:spMkLst>
        </pc:spChg>
        <pc:spChg chg="mod">
          <ac:chgData name="Niko Magafi" userId="373e96ba6dc27cbd" providerId="LiveId" clId="{EA75346A-D663-414A-9BC3-23C876274B93}" dt="2022-08-04T21:14:48.335" v="4486" actId="20577"/>
          <ac:spMkLst>
            <pc:docMk/>
            <pc:sldMk cId="1152645729" sldId="259"/>
            <ac:spMk id="13" creationId="{00000000-0000-0000-0000-000000000000}"/>
          </ac:spMkLst>
        </pc:spChg>
      </pc:sldChg>
      <pc:sldChg chg="modSp mod modNotesTx">
        <pc:chgData name="Niko Magafi" userId="373e96ba6dc27cbd" providerId="LiveId" clId="{EA75346A-D663-414A-9BC3-23C876274B93}" dt="2022-08-04T21:37:21.085" v="5753" actId="20577"/>
        <pc:sldMkLst>
          <pc:docMk/>
          <pc:sldMk cId="401473495" sldId="268"/>
        </pc:sldMkLst>
        <pc:spChg chg="mod">
          <ac:chgData name="Niko Magafi" userId="373e96ba6dc27cbd" providerId="LiveId" clId="{EA75346A-D663-414A-9BC3-23C876274B93}" dt="2022-08-04T21:36:18.918" v="5664" actId="20577"/>
          <ac:spMkLst>
            <pc:docMk/>
            <pc:sldMk cId="401473495" sldId="268"/>
            <ac:spMk id="2" creationId="{00000000-0000-0000-0000-000000000000}"/>
          </ac:spMkLst>
        </pc:spChg>
        <pc:spChg chg="mod">
          <ac:chgData name="Niko Magafi" userId="373e96ba6dc27cbd" providerId="LiveId" clId="{EA75346A-D663-414A-9BC3-23C876274B93}" dt="2022-08-04T21:31:05.385" v="5278" actId="20577"/>
          <ac:spMkLst>
            <pc:docMk/>
            <pc:sldMk cId="401473495" sldId="268"/>
            <ac:spMk id="3" creationId="{00000000-0000-0000-0000-000000000000}"/>
          </ac:spMkLst>
        </pc:spChg>
        <pc:spChg chg="mod">
          <ac:chgData name="Niko Magafi" userId="373e96ba6dc27cbd" providerId="LiveId" clId="{EA75346A-D663-414A-9BC3-23C876274B93}" dt="2022-08-04T21:31:47.790" v="5391" actId="20577"/>
          <ac:spMkLst>
            <pc:docMk/>
            <pc:sldMk cId="401473495" sldId="268"/>
            <ac:spMk id="7" creationId="{00000000-0000-0000-0000-000000000000}"/>
          </ac:spMkLst>
        </pc:spChg>
        <pc:spChg chg="mod">
          <ac:chgData name="Niko Magafi" userId="373e96ba6dc27cbd" providerId="LiveId" clId="{EA75346A-D663-414A-9BC3-23C876274B93}" dt="2022-08-04T21:35:56.814" v="5635" actId="20577"/>
          <ac:spMkLst>
            <pc:docMk/>
            <pc:sldMk cId="401473495" sldId="268"/>
            <ac:spMk id="8" creationId="{00000000-0000-0000-0000-000000000000}"/>
          </ac:spMkLst>
        </pc:spChg>
        <pc:spChg chg="mod">
          <ac:chgData name="Niko Magafi" userId="373e96ba6dc27cbd" providerId="LiveId" clId="{EA75346A-D663-414A-9BC3-23C876274B93}" dt="2022-08-04T21:36:39.959" v="5746" actId="20577"/>
          <ac:spMkLst>
            <pc:docMk/>
            <pc:sldMk cId="401473495" sldId="268"/>
            <ac:spMk id="9" creationId="{00000000-0000-0000-0000-000000000000}"/>
          </ac:spMkLst>
        </pc:spChg>
      </pc:sldChg>
      <pc:sldChg chg="addSp delSp modSp mod modNotesTx">
        <pc:chgData name="Niko Magafi" userId="373e96ba6dc27cbd" providerId="LiveId" clId="{EA75346A-D663-414A-9BC3-23C876274B93}" dt="2022-08-04T18:40:15.841" v="1885" actId="20577"/>
        <pc:sldMkLst>
          <pc:docMk/>
          <pc:sldMk cId="1608041419" sldId="2371"/>
        </pc:sldMkLst>
        <pc:spChg chg="mod">
          <ac:chgData name="Niko Magafi" userId="373e96ba6dc27cbd" providerId="LiveId" clId="{EA75346A-D663-414A-9BC3-23C876274B93}" dt="2022-08-04T18:24:02.560" v="786" actId="20577"/>
          <ac:spMkLst>
            <pc:docMk/>
            <pc:sldMk cId="1608041419" sldId="2371"/>
            <ac:spMk id="2" creationId="{1F5A9621-7AE8-4D12-9315-1F467C22C803}"/>
          </ac:spMkLst>
        </pc:spChg>
        <pc:spChg chg="mod">
          <ac:chgData name="Niko Magafi" userId="373e96ba6dc27cbd" providerId="LiveId" clId="{EA75346A-D663-414A-9BC3-23C876274B93}" dt="2022-08-04T18:37:32.387" v="1358" actId="20577"/>
          <ac:spMkLst>
            <pc:docMk/>
            <pc:sldMk cId="1608041419" sldId="2371"/>
            <ac:spMk id="3" creationId="{96B48D12-CDA1-4E4B-AFAF-6C850B07B750}"/>
          </ac:spMkLst>
        </pc:spChg>
        <pc:spChg chg="add mod">
          <ac:chgData name="Niko Magafi" userId="373e96ba6dc27cbd" providerId="LiveId" clId="{EA75346A-D663-414A-9BC3-23C876274B93}" dt="2022-08-04T18:18:30.882" v="627" actId="404"/>
          <ac:spMkLst>
            <pc:docMk/>
            <pc:sldMk cId="1608041419" sldId="2371"/>
            <ac:spMk id="5" creationId="{59AA5252-2EBC-3E4B-17E9-99ABA9A5D4BF}"/>
          </ac:spMkLst>
        </pc:spChg>
        <pc:spChg chg="add mod">
          <ac:chgData name="Niko Magafi" userId="373e96ba6dc27cbd" providerId="LiveId" clId="{EA75346A-D663-414A-9BC3-23C876274B93}" dt="2022-08-04T18:34:36.318" v="886" actId="20577"/>
          <ac:spMkLst>
            <pc:docMk/>
            <pc:sldMk cId="1608041419" sldId="2371"/>
            <ac:spMk id="6" creationId="{D3A21916-7C20-4D6C-A1D6-C5AACC2B276C}"/>
          </ac:spMkLst>
        </pc:spChg>
        <pc:spChg chg="add mod">
          <ac:chgData name="Niko Magafi" userId="373e96ba6dc27cbd" providerId="LiveId" clId="{EA75346A-D663-414A-9BC3-23C876274B93}" dt="2022-08-04T18:20:57.683" v="680" actId="207"/>
          <ac:spMkLst>
            <pc:docMk/>
            <pc:sldMk cId="1608041419" sldId="2371"/>
            <ac:spMk id="7" creationId="{7E5207BF-5DD2-FAE7-E277-93CD04486654}"/>
          </ac:spMkLst>
        </pc:spChg>
        <pc:spChg chg="add mod">
          <ac:chgData name="Niko Magafi" userId="373e96ba6dc27cbd" providerId="LiveId" clId="{EA75346A-D663-414A-9BC3-23C876274B93}" dt="2022-08-04T18:21:18.133" v="717" actId="207"/>
          <ac:spMkLst>
            <pc:docMk/>
            <pc:sldMk cId="1608041419" sldId="2371"/>
            <ac:spMk id="8" creationId="{0D45F3A1-6CEA-0125-3437-CF8B066A094F}"/>
          </ac:spMkLst>
        </pc:spChg>
        <pc:spChg chg="add del mod">
          <ac:chgData name="Niko Magafi" userId="373e96ba6dc27cbd" providerId="LiveId" clId="{EA75346A-D663-414A-9BC3-23C876274B93}" dt="2022-08-04T18:21:52.269" v="721"/>
          <ac:spMkLst>
            <pc:docMk/>
            <pc:sldMk cId="1608041419" sldId="2371"/>
            <ac:spMk id="9" creationId="{9CBE2909-07FB-F786-3550-5AF397F6056E}"/>
          </ac:spMkLst>
        </pc:spChg>
        <pc:spChg chg="add mod">
          <ac:chgData name="Niko Magafi" userId="373e96ba6dc27cbd" providerId="LiveId" clId="{EA75346A-D663-414A-9BC3-23C876274B93}" dt="2022-08-04T18:22:10.315" v="727" actId="207"/>
          <ac:spMkLst>
            <pc:docMk/>
            <pc:sldMk cId="1608041419" sldId="2371"/>
            <ac:spMk id="10" creationId="{8C467A7B-806D-D209-0AAB-2379C0015867}"/>
          </ac:spMkLst>
        </pc:spChg>
        <pc:spChg chg="add mod">
          <ac:chgData name="Niko Magafi" userId="373e96ba6dc27cbd" providerId="LiveId" clId="{EA75346A-D663-414A-9BC3-23C876274B93}" dt="2022-08-04T18:23:31.765" v="759"/>
          <ac:spMkLst>
            <pc:docMk/>
            <pc:sldMk cId="1608041419" sldId="2371"/>
            <ac:spMk id="11" creationId="{F109D916-8231-DEFC-D660-703DC12D7BEB}"/>
          </ac:spMkLst>
        </pc:spChg>
        <pc:spChg chg="add mod">
          <ac:chgData name="Niko Magafi" userId="373e96ba6dc27cbd" providerId="LiveId" clId="{EA75346A-D663-414A-9BC3-23C876274B93}" dt="2022-08-04T18:23:45.663" v="780" actId="1076"/>
          <ac:spMkLst>
            <pc:docMk/>
            <pc:sldMk cId="1608041419" sldId="2371"/>
            <ac:spMk id="12" creationId="{8FF270EF-7484-AAFB-310A-F7AF00F9FCFD}"/>
          </ac:spMkLst>
        </pc:spChg>
        <pc:picChg chg="mod">
          <ac:chgData name="Niko Magafi" userId="373e96ba6dc27cbd" providerId="LiveId" clId="{EA75346A-D663-414A-9BC3-23C876274B93}" dt="2022-08-04T18:22:23.701" v="729" actId="1076"/>
          <ac:picMkLst>
            <pc:docMk/>
            <pc:sldMk cId="1608041419" sldId="2371"/>
            <ac:picMk id="4" creationId="{948AB394-6A6C-4FB4-9EF2-1725F1DD4D2F}"/>
          </ac:picMkLst>
        </pc:picChg>
      </pc:sldChg>
      <pc:sldChg chg="modSp mod modNotesTx">
        <pc:chgData name="Niko Magafi" userId="373e96ba6dc27cbd" providerId="LiveId" clId="{EA75346A-D663-414A-9BC3-23C876274B93}" dt="2022-08-03T21:11:44.211" v="547" actId="20577"/>
        <pc:sldMkLst>
          <pc:docMk/>
          <pc:sldMk cId="3845194389" sldId="2379"/>
        </pc:sldMkLst>
        <pc:spChg chg="mod">
          <ac:chgData name="Niko Magafi" userId="373e96ba6dc27cbd" providerId="LiveId" clId="{EA75346A-D663-414A-9BC3-23C876274B93}" dt="2022-08-03T20:58:25.462" v="97" actId="20577"/>
          <ac:spMkLst>
            <pc:docMk/>
            <pc:sldMk cId="3845194389" sldId="2379"/>
            <ac:spMk id="3" creationId="{05929186-9730-4B55-A7BF-63AD4758622A}"/>
          </ac:spMkLst>
        </pc:spChg>
      </pc:sldChg>
      <pc:sldChg chg="modSp modNotesTx">
        <pc:chgData name="Niko Magafi" userId="373e96ba6dc27cbd" providerId="LiveId" clId="{EA75346A-D663-414A-9BC3-23C876274B93}" dt="2022-08-04T18:45:41.394" v="2748" actId="20577"/>
        <pc:sldMkLst>
          <pc:docMk/>
          <pc:sldMk cId="1338618773" sldId="2380"/>
        </pc:sldMkLst>
        <pc:spChg chg="mod">
          <ac:chgData name="Niko Magafi" userId="373e96ba6dc27cbd" providerId="LiveId" clId="{EA75346A-D663-414A-9BC3-23C876274B93}" dt="2022-08-04T18:40:37.478" v="1919" actId="20577"/>
          <ac:spMkLst>
            <pc:docMk/>
            <pc:sldMk cId="1338618773" sldId="2380"/>
            <ac:spMk id="4" creationId="{D5A8C165-E718-461D-A5E0-A7464013F247}"/>
          </ac:spMkLst>
        </pc:spChg>
      </pc:sldChg>
      <pc:sldChg chg="modSp mod modNotesTx">
        <pc:chgData name="Niko Magafi" userId="373e96ba6dc27cbd" providerId="LiveId" clId="{EA75346A-D663-414A-9BC3-23C876274B93}" dt="2022-08-04T18:50:41.993" v="2964" actId="20577"/>
        <pc:sldMkLst>
          <pc:docMk/>
          <pc:sldMk cId="3876511626" sldId="2381"/>
        </pc:sldMkLst>
        <pc:spChg chg="mod">
          <ac:chgData name="Niko Magafi" userId="373e96ba6dc27cbd" providerId="LiveId" clId="{EA75346A-D663-414A-9BC3-23C876274B93}" dt="2022-08-04T18:49:53.220" v="2781" actId="20577"/>
          <ac:spMkLst>
            <pc:docMk/>
            <pc:sldMk cId="3876511626" sldId="2381"/>
            <ac:spMk id="2" creationId="{52A368ED-B764-4CF3-8CEE-2246751A4458}"/>
          </ac:spMkLst>
        </pc:spChg>
      </pc:sldChg>
      <pc:sldChg chg="modSp mod modAnim modNotesTx">
        <pc:chgData name="Niko Magafi" userId="373e96ba6dc27cbd" providerId="LiveId" clId="{EA75346A-D663-414A-9BC3-23C876274B93}" dt="2022-08-04T21:51:24.460" v="6127" actId="20577"/>
        <pc:sldMkLst>
          <pc:docMk/>
          <pc:sldMk cId="1499921320" sldId="2382"/>
        </pc:sldMkLst>
        <pc:spChg chg="mod">
          <ac:chgData name="Niko Magafi" userId="373e96ba6dc27cbd" providerId="LiveId" clId="{EA75346A-D663-414A-9BC3-23C876274B93}" dt="2022-08-04T18:57:56.822" v="3016" actId="14100"/>
          <ac:spMkLst>
            <pc:docMk/>
            <pc:sldMk cId="1499921320" sldId="2382"/>
            <ac:spMk id="2" creationId="{5A939C5D-0610-4F4A-8F8C-4AB900A9FB04}"/>
          </ac:spMkLst>
        </pc:spChg>
        <pc:spChg chg="mod">
          <ac:chgData name="Niko Magafi" userId="373e96ba6dc27cbd" providerId="LiveId" clId="{EA75346A-D663-414A-9BC3-23C876274B93}" dt="2022-08-04T21:00:33.109" v="3085" actId="20577"/>
          <ac:spMkLst>
            <pc:docMk/>
            <pc:sldMk cId="1499921320" sldId="2382"/>
            <ac:spMk id="13" creationId="{EF639AF6-B96E-4DB1-A688-AF9E4501523D}"/>
          </ac:spMkLst>
        </pc:spChg>
        <pc:spChg chg="mod">
          <ac:chgData name="Niko Magafi" userId="373e96ba6dc27cbd" providerId="LiveId" clId="{EA75346A-D663-414A-9BC3-23C876274B93}" dt="2022-08-04T21:04:39.547" v="3162" actId="14100"/>
          <ac:spMkLst>
            <pc:docMk/>
            <pc:sldMk cId="1499921320" sldId="2382"/>
            <ac:spMk id="15" creationId="{5908DE21-F33F-4C31-8AD9-8035EED94214}"/>
          </ac:spMkLst>
        </pc:spChg>
        <pc:spChg chg="mod">
          <ac:chgData name="Niko Magafi" userId="373e96ba6dc27cbd" providerId="LiveId" clId="{EA75346A-D663-414A-9BC3-23C876274B93}" dt="2022-08-04T21:51:24.460" v="6127" actId="20577"/>
          <ac:spMkLst>
            <pc:docMk/>
            <pc:sldMk cId="1499921320" sldId="2382"/>
            <ac:spMk id="17" creationId="{2A87A51F-4584-4E12-B1EC-76B53767C0DB}"/>
          </ac:spMkLst>
        </pc:spChg>
      </pc:sldChg>
      <pc:sldChg chg="modSp mod modNotesTx">
        <pc:chgData name="Niko Magafi" userId="373e96ba6dc27cbd" providerId="LiveId" clId="{EA75346A-D663-414A-9BC3-23C876274B93}" dt="2022-08-04T21:45:21.351" v="6105"/>
        <pc:sldMkLst>
          <pc:docMk/>
          <pc:sldMk cId="3917726323" sldId="2383"/>
        </pc:sldMkLst>
        <pc:spChg chg="mod">
          <ac:chgData name="Niko Magafi" userId="373e96ba6dc27cbd" providerId="LiveId" clId="{EA75346A-D663-414A-9BC3-23C876274B93}" dt="2022-08-04T21:08:32.029" v="3623" actId="20577"/>
          <ac:spMkLst>
            <pc:docMk/>
            <pc:sldMk cId="3917726323" sldId="2383"/>
            <ac:spMk id="2" creationId="{E2E7E35F-5566-439C-AAF1-A16E140EEC07}"/>
          </ac:spMkLst>
        </pc:spChg>
        <pc:spChg chg="mod">
          <ac:chgData name="Niko Magafi" userId="373e96ba6dc27cbd" providerId="LiveId" clId="{EA75346A-D663-414A-9BC3-23C876274B93}" dt="2022-08-04T21:08:28.950" v="3621" actId="20577"/>
          <ac:spMkLst>
            <pc:docMk/>
            <pc:sldMk cId="3917726323" sldId="2383"/>
            <ac:spMk id="4" creationId="{EB0EAA6D-A7D2-4AC7-9853-B336018DF3A6}"/>
          </ac:spMkLst>
        </pc:spChg>
      </pc:sldChg>
      <pc:sldChg chg="modSp mod modNotesTx">
        <pc:chgData name="Niko Magafi" userId="373e96ba6dc27cbd" providerId="LiveId" clId="{EA75346A-D663-414A-9BC3-23C876274B93}" dt="2022-08-04T21:45:14.311" v="6104" actId="20577"/>
        <pc:sldMkLst>
          <pc:docMk/>
          <pc:sldMk cId="2087696145" sldId="2384"/>
        </pc:sldMkLst>
        <pc:spChg chg="mod">
          <ac:chgData name="Niko Magafi" userId="373e96ba6dc27cbd" providerId="LiveId" clId="{EA75346A-D663-414A-9BC3-23C876274B93}" dt="2022-08-04T21:38:06.098" v="5798" actId="20577"/>
          <ac:spMkLst>
            <pc:docMk/>
            <pc:sldMk cId="2087696145" sldId="2384"/>
            <ac:spMk id="2" creationId="{E2E7E35F-5566-439C-AAF1-A16E140EEC07}"/>
          </ac:spMkLst>
        </pc:spChg>
      </pc:sldChg>
      <pc:sldChg chg="modSp mod">
        <pc:chgData name="Niko Magafi" userId="373e96ba6dc27cbd" providerId="LiveId" clId="{EA75346A-D663-414A-9BC3-23C876274B93}" dt="2022-08-04T21:43:52.740" v="6004" actId="20577"/>
        <pc:sldMkLst>
          <pc:docMk/>
          <pc:sldMk cId="377223679" sldId="2385"/>
        </pc:sldMkLst>
        <pc:spChg chg="mod">
          <ac:chgData name="Niko Magafi" userId="373e96ba6dc27cbd" providerId="LiveId" clId="{EA75346A-D663-414A-9BC3-23C876274B93}" dt="2022-08-04T21:43:52.740" v="6004" actId="20577"/>
          <ac:spMkLst>
            <pc:docMk/>
            <pc:sldMk cId="377223679" sldId="2385"/>
            <ac:spMk id="7" creationId="{BDFA5B89-ECF9-6F40-B90A-CAEB3980C3A9}"/>
          </ac:spMkLst>
        </pc:spChg>
        <pc:spChg chg="mod">
          <ac:chgData name="Niko Magafi" userId="373e96ba6dc27cbd" providerId="LiveId" clId="{EA75346A-D663-414A-9BC3-23C876274B93}" dt="2022-08-04T21:38:28.865" v="5799"/>
          <ac:spMkLst>
            <pc:docMk/>
            <pc:sldMk cId="377223679" sldId="2385"/>
            <ac:spMk id="14" creationId="{08B32623-9690-4F4A-B029-47697A5274F3}"/>
          </ac:spMkLst>
        </pc:spChg>
        <pc:spChg chg="mod">
          <ac:chgData name="Niko Magafi" userId="373e96ba6dc27cbd" providerId="LiveId" clId="{EA75346A-D663-414A-9BC3-23C876274B93}" dt="2022-08-04T21:43:30.393" v="5920" actId="20577"/>
          <ac:spMkLst>
            <pc:docMk/>
            <pc:sldMk cId="377223679" sldId="2385"/>
            <ac:spMk id="15" creationId="{5AD859D9-7AFA-4270-8BF6-D6A7C4610F3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AA71F-1219-4A20-8D69-8A5A59897A7D}" type="datetimeFigureOut">
              <a:rPr lang="en-US" smtClean="0"/>
              <a:t>8/4/2022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A1EEFA-12D5-4791-A2BA-4A6B8E09DBAC}" type="slidenum">
              <a:rPr lang="en-US" smtClean="0"/>
              <a:t>‹Nº›</a:t>
            </a:fld>
            <a:endParaRPr lang="en-US"/>
          </a:p>
        </p:txBody>
      </p:sp>
    </p:spTree>
    <p:extLst>
      <p:ext uri="{BB962C8B-B14F-4D97-AF65-F5344CB8AC3E}">
        <p14:creationId xmlns:p14="http://schemas.microsoft.com/office/powerpoint/2010/main" val="1113182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Nuestra </a:t>
            </a:r>
            <a:r>
              <a:rPr lang="en-US" dirty="0" err="1"/>
              <a:t>definición</a:t>
            </a:r>
            <a:r>
              <a:rPr lang="en-US" dirty="0"/>
              <a:t> de </a:t>
            </a:r>
            <a:r>
              <a:rPr lang="en-US" dirty="0" err="1"/>
              <a:t>trabajo</a:t>
            </a:r>
            <a:r>
              <a:rPr lang="en-US" dirty="0"/>
              <a:t>. </a:t>
            </a:r>
          </a:p>
          <a:p>
            <a:endParaRPr lang="en-US" baseline="0" dirty="0"/>
          </a:p>
          <a:p>
            <a:pPr fontAlgn="t"/>
            <a:r>
              <a:rPr lang="en-US" baseline="0" dirty="0"/>
              <a:t>No es solo </a:t>
            </a:r>
            <a:r>
              <a:rPr lang="en-US" baseline="0" dirty="0" err="1"/>
              <a:t>hacer</a:t>
            </a:r>
            <a:r>
              <a:rPr lang="en-US" baseline="0" dirty="0"/>
              <a:t> </a:t>
            </a:r>
            <a:r>
              <a:rPr lang="en-US" baseline="0" dirty="0" err="1"/>
              <a:t>cosas</a:t>
            </a:r>
            <a:r>
              <a:rPr lang="en-US" baseline="0" dirty="0"/>
              <a:t> que </a:t>
            </a:r>
            <a:r>
              <a:rPr lang="en-US" baseline="0" dirty="0" err="1"/>
              <a:t>los</a:t>
            </a:r>
            <a:r>
              <a:rPr lang="en-US" baseline="0" dirty="0"/>
              <a:t> </a:t>
            </a:r>
            <a:r>
              <a:rPr lang="en-US" baseline="0" dirty="0" err="1"/>
              <a:t>humanos</a:t>
            </a:r>
            <a:r>
              <a:rPr lang="en-US" baseline="0" dirty="0"/>
              <a:t> </a:t>
            </a:r>
            <a:r>
              <a:rPr lang="en-US" baseline="0" dirty="0" err="1"/>
              <a:t>hacen</a:t>
            </a:r>
            <a:r>
              <a:rPr lang="en-US" baseline="0" dirty="0"/>
              <a:t>. </a:t>
            </a:r>
            <a:r>
              <a:rPr lang="en-US" dirty="0" err="1"/>
              <a:t>Eso</a:t>
            </a:r>
            <a:r>
              <a:rPr lang="en-US" dirty="0"/>
              <a:t> no es </a:t>
            </a:r>
            <a:r>
              <a:rPr lang="en-US" dirty="0" err="1"/>
              <a:t>muy</a:t>
            </a:r>
            <a:r>
              <a:rPr lang="en-US" dirty="0"/>
              <a:t> </a:t>
            </a:r>
            <a:r>
              <a:rPr lang="en-US" dirty="0" err="1"/>
              <a:t>díficil</a:t>
            </a:r>
            <a:r>
              <a:rPr lang="en-US" dirty="0"/>
              <a:t>. Los </a:t>
            </a:r>
            <a:r>
              <a:rPr lang="en-US" dirty="0" err="1"/>
              <a:t>humanos</a:t>
            </a:r>
            <a:r>
              <a:rPr lang="en-US" dirty="0"/>
              <a:t> </a:t>
            </a:r>
            <a:r>
              <a:rPr lang="en-US" dirty="0" err="1"/>
              <a:t>hacen</a:t>
            </a:r>
            <a:r>
              <a:rPr lang="en-US" dirty="0"/>
              <a:t> </a:t>
            </a:r>
            <a:r>
              <a:rPr lang="en-US" dirty="0" err="1"/>
              <a:t>todo</a:t>
            </a:r>
            <a:r>
              <a:rPr lang="en-US" dirty="0"/>
              <a:t> </a:t>
            </a:r>
            <a:r>
              <a:rPr lang="en-US" dirty="0" err="1"/>
              <a:t>tipo</a:t>
            </a:r>
            <a:r>
              <a:rPr lang="en-US" dirty="0"/>
              <a:t> de </a:t>
            </a:r>
            <a:r>
              <a:rPr lang="en-US" dirty="0" err="1"/>
              <a:t>cosas</a:t>
            </a:r>
            <a:r>
              <a:rPr lang="en-US" dirty="0"/>
              <a:t> </a:t>
            </a:r>
            <a:r>
              <a:rPr lang="en-US" dirty="0" err="1"/>
              <a:t>tontas</a:t>
            </a:r>
            <a:r>
              <a:rPr lang="en-US" dirty="0"/>
              <a:t> que </a:t>
            </a:r>
            <a:r>
              <a:rPr lang="en-US" dirty="0" err="1"/>
              <a:t>los</a:t>
            </a:r>
            <a:r>
              <a:rPr lang="en-US" dirty="0"/>
              <a:t> </a:t>
            </a:r>
            <a:r>
              <a:rPr lang="en-US" dirty="0" err="1"/>
              <a:t>animales</a:t>
            </a:r>
            <a:r>
              <a:rPr lang="en-US" dirty="0"/>
              <a:t> </a:t>
            </a:r>
            <a:r>
              <a:rPr lang="en-US" dirty="0" err="1"/>
              <a:t>hacen</a:t>
            </a:r>
            <a:r>
              <a:rPr lang="en-US" dirty="0"/>
              <a:t> </a:t>
            </a:r>
            <a:r>
              <a:rPr lang="en-US" dirty="0" err="1"/>
              <a:t>mucho</a:t>
            </a:r>
            <a:r>
              <a:rPr lang="en-US" dirty="0"/>
              <a:t> </a:t>
            </a:r>
            <a:r>
              <a:rPr lang="en-US" dirty="0" err="1"/>
              <a:t>más</a:t>
            </a:r>
            <a:r>
              <a:rPr lang="en-US" dirty="0"/>
              <a:t> simples. </a:t>
            </a:r>
            <a:r>
              <a:rPr lang="en-US" dirty="0" err="1"/>
              <a:t>Así</a:t>
            </a:r>
            <a:r>
              <a:rPr lang="en-US" dirty="0"/>
              <a:t> que </a:t>
            </a:r>
            <a:r>
              <a:rPr lang="en-US" dirty="0" err="1"/>
              <a:t>estamos</a:t>
            </a:r>
            <a:r>
              <a:rPr lang="en-US" dirty="0"/>
              <a:t> </a:t>
            </a:r>
            <a:r>
              <a:rPr lang="en-US" dirty="0" err="1"/>
              <a:t>poniendo</a:t>
            </a:r>
            <a:r>
              <a:rPr lang="en-US" dirty="0"/>
              <a:t> la bara </a:t>
            </a:r>
            <a:r>
              <a:rPr lang="en-US" dirty="0" err="1"/>
              <a:t>más</a:t>
            </a:r>
            <a:r>
              <a:rPr lang="en-US" dirty="0"/>
              <a:t> </a:t>
            </a:r>
            <a:r>
              <a:rPr lang="en-US" dirty="0" err="1"/>
              <a:t>alta</a:t>
            </a:r>
            <a:r>
              <a:rPr lang="en-US" dirty="0"/>
              <a:t> que </a:t>
            </a:r>
            <a:r>
              <a:rPr lang="en-US" dirty="0" err="1"/>
              <a:t>eso</a:t>
            </a:r>
            <a:r>
              <a:rPr lang="en-US" dirty="0"/>
              <a:t>. Pero no tan </a:t>
            </a:r>
            <a:r>
              <a:rPr lang="es-MX" b="0" dirty="0">
                <a:solidFill>
                  <a:srgbClr val="E8EAED"/>
                </a:solidFill>
                <a:effectLst/>
                <a:latin typeface="Google Sans"/>
              </a:rPr>
              <a:t>locamente </a:t>
            </a:r>
            <a:r>
              <a:rPr lang="en-US" dirty="0" err="1"/>
              <a:t>alta.</a:t>
            </a:r>
            <a:r>
              <a:rPr lang="en-US" dirty="0"/>
              <a:t>   </a:t>
            </a:r>
          </a:p>
          <a:p>
            <a:r>
              <a:rPr lang="en-US" baseline="0" dirty="0"/>
              <a:t>Estamos </a:t>
            </a:r>
            <a:r>
              <a:rPr lang="en-US" baseline="0" dirty="0" err="1"/>
              <a:t>diciendo</a:t>
            </a:r>
            <a:r>
              <a:rPr lang="en-US" baseline="0" dirty="0"/>
              <a:t>, IA se </a:t>
            </a:r>
            <a:r>
              <a:rPr lang="en-US" baseline="0" dirty="0" err="1"/>
              <a:t>trata</a:t>
            </a:r>
            <a:r>
              <a:rPr lang="en-US" baseline="0" dirty="0"/>
              <a:t> de </a:t>
            </a:r>
            <a:r>
              <a:rPr lang="en-US" baseline="0" dirty="0" err="1"/>
              <a:t>forjar</a:t>
            </a:r>
            <a:r>
              <a:rPr lang="en-US" baseline="0" dirty="0"/>
              <a:t> </a:t>
            </a:r>
            <a:r>
              <a:rPr lang="en-US" baseline="0" dirty="0" err="1"/>
              <a:t>más</a:t>
            </a:r>
            <a:r>
              <a:rPr lang="en-US" baseline="0" dirty="0"/>
              <a:t> y </a:t>
            </a:r>
            <a:r>
              <a:rPr lang="en-US" baseline="0" dirty="0" err="1"/>
              <a:t>más</a:t>
            </a:r>
            <a:r>
              <a:rPr lang="en-US" baseline="0" dirty="0"/>
              <a:t> </a:t>
            </a:r>
            <a:r>
              <a:rPr lang="en-US" baseline="0" dirty="0" err="1"/>
              <a:t>piezas</a:t>
            </a:r>
            <a:r>
              <a:rPr lang="en-US" baseline="0" dirty="0"/>
              <a:t> de </a:t>
            </a:r>
            <a:r>
              <a:rPr lang="en-US" baseline="0" dirty="0" err="1"/>
              <a:t>comportamiento</a:t>
            </a:r>
            <a:r>
              <a:rPr lang="en-US" baseline="0" dirty="0"/>
              <a:t> </a:t>
            </a:r>
            <a:r>
              <a:rPr lang="en-US" baseline="0" dirty="0" err="1"/>
              <a:t>inteligente</a:t>
            </a:r>
            <a:r>
              <a:rPr lang="en-US" baseline="0" dirty="0"/>
              <a:t>. Y </a:t>
            </a:r>
            <a:r>
              <a:rPr lang="en-US" baseline="0" dirty="0" err="1"/>
              <a:t>así</a:t>
            </a:r>
            <a:r>
              <a:rPr lang="en-US" baseline="0" dirty="0"/>
              <a:t> </a:t>
            </a:r>
            <a:r>
              <a:rPr lang="en-US" baseline="0" dirty="0" err="1"/>
              <a:t>por</a:t>
            </a:r>
            <a:r>
              <a:rPr lang="en-US" baseline="0" dirty="0"/>
              <a:t> </a:t>
            </a:r>
            <a:r>
              <a:rPr lang="en-US" baseline="0" dirty="0" err="1"/>
              <a:t>esa</a:t>
            </a:r>
            <a:r>
              <a:rPr lang="en-US" baseline="0" dirty="0"/>
              <a:t> </a:t>
            </a:r>
            <a:r>
              <a:rPr lang="en-US" baseline="0" dirty="0" err="1"/>
              <a:t>definición</a:t>
            </a:r>
            <a:r>
              <a:rPr lang="en-US" baseline="0" dirty="0"/>
              <a:t> IA </a:t>
            </a:r>
            <a:r>
              <a:rPr lang="en-US" baseline="0" dirty="0" err="1"/>
              <a:t>esta</a:t>
            </a:r>
            <a:r>
              <a:rPr lang="en-US" baseline="0" dirty="0"/>
              <a:t> </a:t>
            </a:r>
            <a:r>
              <a:rPr lang="en-US" baseline="0" dirty="0" err="1"/>
              <a:t>aquí</a:t>
            </a:r>
            <a:r>
              <a:rPr lang="en-US" baseline="0" dirty="0"/>
              <a:t> hoy, y lo ha </a:t>
            </a:r>
            <a:r>
              <a:rPr lang="en-US" baseline="0" dirty="0" err="1"/>
              <a:t>estado</a:t>
            </a:r>
            <a:r>
              <a:rPr lang="en-US" baseline="0" dirty="0"/>
              <a:t> </a:t>
            </a:r>
            <a:r>
              <a:rPr lang="en-US" baseline="0" dirty="0" err="1"/>
              <a:t>durante</a:t>
            </a:r>
            <a:r>
              <a:rPr lang="en-US" baseline="0" dirty="0"/>
              <a:t> un </a:t>
            </a:r>
            <a:r>
              <a:rPr lang="en-US" baseline="0" dirty="0" err="1"/>
              <a:t>tiempo</a:t>
            </a:r>
            <a:r>
              <a:rPr lang="en-US" baseline="0" dirty="0"/>
              <a:t>. </a:t>
            </a:r>
          </a:p>
          <a:p>
            <a:endParaRPr lang="en-US" baseline="0" dirty="0"/>
          </a:p>
          <a:p>
            <a:r>
              <a:rPr lang="en-US" baseline="0" dirty="0"/>
              <a:t>Antes de </a:t>
            </a:r>
            <a:r>
              <a:rPr lang="en-US" baseline="0" dirty="0" err="1"/>
              <a:t>hablar</a:t>
            </a:r>
            <a:r>
              <a:rPr lang="en-US" baseline="0" dirty="0"/>
              <a:t> </a:t>
            </a:r>
            <a:r>
              <a:rPr lang="en-US" baseline="0" dirty="0" err="1"/>
              <a:t>sobre</a:t>
            </a:r>
            <a:r>
              <a:rPr lang="en-US" baseline="0" dirty="0"/>
              <a:t> </a:t>
            </a:r>
            <a:r>
              <a:rPr lang="en-US" baseline="0" dirty="0" err="1"/>
              <a:t>cómo</a:t>
            </a:r>
            <a:r>
              <a:rPr lang="en-US" baseline="0" dirty="0"/>
              <a:t> </a:t>
            </a:r>
            <a:r>
              <a:rPr lang="en-US" baseline="0" dirty="0" err="1"/>
              <a:t>funciona</a:t>
            </a:r>
            <a:r>
              <a:rPr lang="en-US" baseline="0" dirty="0"/>
              <a:t> la </a:t>
            </a:r>
            <a:r>
              <a:rPr lang="en-US" baseline="0" dirty="0" err="1"/>
              <a:t>Inteligencia</a:t>
            </a:r>
            <a:r>
              <a:rPr lang="en-US" baseline="0" dirty="0"/>
              <a:t> Artificial, </a:t>
            </a:r>
            <a:r>
              <a:rPr lang="en-US" baseline="0" dirty="0" err="1"/>
              <a:t>vamos</a:t>
            </a:r>
            <a:r>
              <a:rPr lang="en-US" baseline="0" dirty="0"/>
              <a:t> a </a:t>
            </a:r>
            <a:r>
              <a:rPr lang="en-US" baseline="0" dirty="0" err="1"/>
              <a:t>hablar</a:t>
            </a:r>
            <a:r>
              <a:rPr lang="en-US" baseline="0" dirty="0"/>
              <a:t> </a:t>
            </a:r>
            <a:r>
              <a:rPr lang="en-US" baseline="0" dirty="0" err="1"/>
              <a:t>brevemente</a:t>
            </a:r>
            <a:r>
              <a:rPr lang="en-US" baseline="0" dirty="0"/>
              <a:t> </a:t>
            </a:r>
            <a:r>
              <a:rPr lang="en-US" baseline="0" dirty="0" err="1"/>
              <a:t>sobre</a:t>
            </a:r>
            <a:r>
              <a:rPr lang="en-US" baseline="0" dirty="0"/>
              <a:t> la </a:t>
            </a:r>
            <a:r>
              <a:rPr lang="en-US" baseline="0" dirty="0" err="1"/>
              <a:t>Inteligencia</a:t>
            </a:r>
            <a:r>
              <a:rPr lang="en-US" baseline="0" dirty="0"/>
              <a:t> Natural. </a:t>
            </a:r>
          </a:p>
        </p:txBody>
      </p:sp>
      <p:sp>
        <p:nvSpPr>
          <p:cNvPr id="4" name="Slide Number Placeholder 3"/>
          <p:cNvSpPr>
            <a:spLocks noGrp="1"/>
          </p:cNvSpPr>
          <p:nvPr>
            <p:ph type="sldNum" sz="quarter" idx="10"/>
          </p:nvPr>
        </p:nvSpPr>
        <p:spPr/>
        <p:txBody>
          <a:bodyPr/>
          <a:lstStyle/>
          <a:p>
            <a:fld id="{6E81C507-7249-AE40-8E93-AAF6C347ED90}" type="slidenum">
              <a:rPr lang="en-US" smtClean="0"/>
              <a:t>2</a:t>
            </a:fld>
            <a:endParaRPr lang="en-US" dirty="0"/>
          </a:p>
        </p:txBody>
      </p:sp>
    </p:spTree>
    <p:extLst>
      <p:ext uri="{BB962C8B-B14F-4D97-AF65-F5344CB8AC3E}">
        <p14:creationId xmlns:p14="http://schemas.microsoft.com/office/powerpoint/2010/main" val="572420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Hay </a:t>
            </a:r>
            <a:r>
              <a:rPr lang="en-US" dirty="0" err="1"/>
              <a:t>esencialmente</a:t>
            </a:r>
            <a:r>
              <a:rPr lang="en-US" dirty="0"/>
              <a:t> 3 pasos para </a:t>
            </a:r>
            <a:r>
              <a:rPr lang="en-US" dirty="0" err="1"/>
              <a:t>crear</a:t>
            </a:r>
            <a:r>
              <a:rPr lang="en-US" dirty="0"/>
              <a:t> un </a:t>
            </a:r>
            <a:r>
              <a:rPr lang="en-US" dirty="0" err="1"/>
              <a:t>modelo</a:t>
            </a:r>
            <a:r>
              <a:rPr lang="en-US" dirty="0"/>
              <a:t> Custom Vision. </a:t>
            </a:r>
          </a:p>
          <a:p>
            <a:pPr marL="228600" indent="-228600">
              <a:buAutoNum type="arabicPeriod"/>
            </a:pPr>
            <a:r>
              <a:rPr lang="en-US" dirty="0" err="1"/>
              <a:t>Sube</a:t>
            </a:r>
            <a:r>
              <a:rPr lang="en-US" dirty="0"/>
              <a:t> y </a:t>
            </a:r>
            <a:r>
              <a:rPr lang="en-US" dirty="0" err="1"/>
              <a:t>etiqueta</a:t>
            </a:r>
            <a:r>
              <a:rPr lang="en-US" dirty="0"/>
              <a:t> sus </a:t>
            </a:r>
            <a:r>
              <a:rPr lang="en-US" dirty="0" err="1"/>
              <a:t>imágenes</a:t>
            </a:r>
            <a:r>
              <a:rPr lang="en-US" dirty="0"/>
              <a:t>: </a:t>
            </a:r>
            <a:r>
              <a:rPr lang="en-US" dirty="0" err="1"/>
              <a:t>Cuáles</a:t>
            </a:r>
            <a:r>
              <a:rPr lang="en-US" dirty="0"/>
              <a:t> </a:t>
            </a:r>
            <a:r>
              <a:rPr lang="en-US" dirty="0" err="1"/>
              <a:t>tienen</a:t>
            </a:r>
            <a:r>
              <a:rPr lang="en-US" dirty="0"/>
              <a:t> </a:t>
            </a:r>
            <a:r>
              <a:rPr lang="en-US" dirty="0" err="1"/>
              <a:t>gatos</a:t>
            </a:r>
            <a:r>
              <a:rPr lang="en-US" dirty="0"/>
              <a:t>, </a:t>
            </a:r>
            <a:r>
              <a:rPr lang="en-US" dirty="0" err="1"/>
              <a:t>cuáles</a:t>
            </a:r>
            <a:r>
              <a:rPr lang="en-US" dirty="0"/>
              <a:t> </a:t>
            </a:r>
            <a:r>
              <a:rPr lang="en-US" dirty="0" err="1"/>
              <a:t>tienen</a:t>
            </a:r>
            <a:r>
              <a:rPr lang="en-US" dirty="0"/>
              <a:t> </a:t>
            </a:r>
            <a:r>
              <a:rPr lang="en-US" dirty="0" err="1"/>
              <a:t>razas</a:t>
            </a:r>
            <a:r>
              <a:rPr lang="en-US" dirty="0"/>
              <a:t> </a:t>
            </a:r>
            <a:r>
              <a:rPr lang="en-US" dirty="0" err="1"/>
              <a:t>específicas</a:t>
            </a:r>
            <a:r>
              <a:rPr lang="en-US" dirty="0"/>
              <a:t>, etc. Las </a:t>
            </a:r>
            <a:r>
              <a:rPr lang="en-US" dirty="0" err="1"/>
              <a:t>etiquetas</a:t>
            </a:r>
            <a:r>
              <a:rPr lang="en-US" dirty="0"/>
              <a:t> se </a:t>
            </a:r>
            <a:r>
              <a:rPr lang="en-US" dirty="0" err="1"/>
              <a:t>convierten</a:t>
            </a:r>
            <a:r>
              <a:rPr lang="en-US" dirty="0"/>
              <a:t> </a:t>
            </a:r>
            <a:r>
              <a:rPr lang="en-US" dirty="0" err="1"/>
              <a:t>en</a:t>
            </a:r>
            <a:r>
              <a:rPr lang="en-US" dirty="0"/>
              <a:t> las </a:t>
            </a:r>
            <a:r>
              <a:rPr lang="en-US" dirty="0" err="1"/>
              <a:t>categorías</a:t>
            </a:r>
            <a:r>
              <a:rPr lang="en-US" dirty="0"/>
              <a:t>. </a:t>
            </a:r>
          </a:p>
          <a:p>
            <a:pPr marL="228600" indent="-228600">
              <a:buAutoNum type="arabicPeriod"/>
            </a:pPr>
            <a:r>
              <a:rPr lang="en-US" dirty="0" err="1"/>
              <a:t>Entrena</a:t>
            </a:r>
            <a:r>
              <a:rPr lang="en-US" dirty="0"/>
              <a:t> </a:t>
            </a:r>
            <a:r>
              <a:rPr lang="en-US" dirty="0" err="1"/>
              <a:t>el</a:t>
            </a:r>
            <a:r>
              <a:rPr lang="en-US" dirty="0"/>
              <a:t> </a:t>
            </a:r>
            <a:r>
              <a:rPr lang="en-US" dirty="0" err="1"/>
              <a:t>modelo</a:t>
            </a:r>
            <a:r>
              <a:rPr lang="en-US" dirty="0"/>
              <a:t> </a:t>
            </a:r>
            <a:r>
              <a:rPr lang="en-US" dirty="0" err="1"/>
              <a:t>en</a:t>
            </a:r>
            <a:r>
              <a:rPr lang="en-US" dirty="0"/>
              <a:t> la </a:t>
            </a:r>
            <a:r>
              <a:rPr lang="en-US" dirty="0" err="1"/>
              <a:t>nube</a:t>
            </a:r>
            <a:r>
              <a:rPr lang="en-US" dirty="0"/>
              <a:t>. </a:t>
            </a:r>
          </a:p>
          <a:p>
            <a:pPr marL="228600" indent="-228600">
              <a:buAutoNum type="arabicPeriod"/>
            </a:pPr>
            <a:r>
              <a:rPr lang="en-US" dirty="0" err="1"/>
              <a:t>Evalúa</a:t>
            </a:r>
            <a:r>
              <a:rPr lang="en-US" dirty="0"/>
              <a:t> </a:t>
            </a:r>
            <a:r>
              <a:rPr lang="en-US" dirty="0" err="1"/>
              <a:t>los</a:t>
            </a:r>
            <a:r>
              <a:rPr lang="en-US" dirty="0"/>
              <a:t> </a:t>
            </a:r>
            <a:r>
              <a:rPr lang="en-US" dirty="0" err="1"/>
              <a:t>resultados</a:t>
            </a:r>
            <a:r>
              <a:rPr lang="en-US" dirty="0"/>
              <a:t> y </a:t>
            </a:r>
            <a:r>
              <a:rPr lang="en-US" dirty="0" err="1"/>
              <a:t>añade</a:t>
            </a:r>
            <a:r>
              <a:rPr lang="en-US" dirty="0"/>
              <a:t> las </a:t>
            </a:r>
            <a:r>
              <a:rPr lang="en-US" dirty="0" err="1"/>
              <a:t>imágenes</a:t>
            </a:r>
            <a:r>
              <a:rPr lang="en-US" dirty="0"/>
              <a:t> que </a:t>
            </a:r>
            <a:r>
              <a:rPr lang="en-US" dirty="0" err="1"/>
              <a:t>necesites</a:t>
            </a:r>
            <a:r>
              <a:rPr lang="en-US" dirty="0"/>
              <a:t>. </a:t>
            </a:r>
          </a:p>
        </p:txBody>
      </p:sp>
      <p:sp>
        <p:nvSpPr>
          <p:cNvPr id="4" name="Slide Number Placeholder 3"/>
          <p:cNvSpPr>
            <a:spLocks noGrp="1"/>
          </p:cNvSpPr>
          <p:nvPr>
            <p:ph type="sldNum" sz="quarter" idx="5"/>
          </p:nvPr>
        </p:nvSpPr>
        <p:spPr/>
        <p:txBody>
          <a:bodyPr/>
          <a:lstStyle/>
          <a:p>
            <a:fld id="{BBA1EEFA-12D5-4791-A2BA-4A6B8E09DBAC}" type="slidenum">
              <a:rPr lang="en-US" smtClean="0"/>
              <a:t>11</a:t>
            </a:fld>
            <a:endParaRPr lang="en-US"/>
          </a:p>
        </p:txBody>
      </p:sp>
    </p:spTree>
    <p:extLst>
      <p:ext uri="{BB962C8B-B14F-4D97-AF65-F5344CB8AC3E}">
        <p14:creationId xmlns:p14="http://schemas.microsoft.com/office/powerpoint/2010/main" val="770465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Acompaña</a:t>
            </a:r>
            <a:r>
              <a:rPr lang="en-US" dirty="0"/>
              <a:t> a </a:t>
            </a:r>
            <a:r>
              <a:rPr lang="en-US" dirty="0" err="1"/>
              <a:t>los</a:t>
            </a:r>
            <a:r>
              <a:rPr lang="en-US" dirty="0"/>
              <a:t> </a:t>
            </a:r>
            <a:r>
              <a:rPr lang="en-US" dirty="0" err="1"/>
              <a:t>asistentes</a:t>
            </a:r>
            <a:r>
              <a:rPr lang="en-US" dirty="0"/>
              <a:t> </a:t>
            </a:r>
            <a:r>
              <a:rPr lang="en-US" dirty="0" err="1"/>
              <a:t>en</a:t>
            </a:r>
            <a:r>
              <a:rPr lang="en-US" dirty="0"/>
              <a:t> la </a:t>
            </a:r>
            <a:r>
              <a:rPr lang="en-US" dirty="0" err="1"/>
              <a:t>primera</a:t>
            </a:r>
            <a:r>
              <a:rPr lang="en-US" dirty="0"/>
              <a:t> </a:t>
            </a:r>
            <a:r>
              <a:rPr lang="en-US" dirty="0" err="1"/>
              <a:t>serie</a:t>
            </a:r>
            <a:r>
              <a:rPr lang="en-US" dirty="0"/>
              <a:t> de pasos para </a:t>
            </a:r>
            <a:r>
              <a:rPr lang="en-US" dirty="0" err="1"/>
              <a:t>entrenar</a:t>
            </a:r>
            <a:r>
              <a:rPr lang="en-US" dirty="0"/>
              <a:t> y </a:t>
            </a:r>
            <a:r>
              <a:rPr lang="en-US" dirty="0" err="1"/>
              <a:t>probar</a:t>
            </a:r>
            <a:r>
              <a:rPr lang="en-US" dirty="0"/>
              <a:t> </a:t>
            </a:r>
            <a:r>
              <a:rPr lang="en-US" dirty="0" err="1"/>
              <a:t>el</a:t>
            </a:r>
            <a:r>
              <a:rPr lang="en-US" dirty="0"/>
              <a:t> </a:t>
            </a:r>
            <a:r>
              <a:rPr lang="en-US" dirty="0" err="1"/>
              <a:t>modelo</a:t>
            </a:r>
            <a:r>
              <a:rPr lang="en-US" dirty="0"/>
              <a:t>.  </a:t>
            </a:r>
          </a:p>
        </p:txBody>
      </p:sp>
      <p:sp>
        <p:nvSpPr>
          <p:cNvPr id="4" name="Slide Number Placeholder 3"/>
          <p:cNvSpPr>
            <a:spLocks noGrp="1"/>
          </p:cNvSpPr>
          <p:nvPr>
            <p:ph type="sldNum" sz="quarter" idx="5"/>
          </p:nvPr>
        </p:nvSpPr>
        <p:spPr/>
        <p:txBody>
          <a:bodyPr/>
          <a:lstStyle/>
          <a:p>
            <a:fld id="{BBA1EEFA-12D5-4791-A2BA-4A6B8E09DBAC}" type="slidenum">
              <a:rPr lang="en-US" smtClean="0"/>
              <a:t>12</a:t>
            </a:fld>
            <a:endParaRPr lang="en-US"/>
          </a:p>
        </p:txBody>
      </p:sp>
    </p:spTree>
    <p:extLst>
      <p:ext uri="{BB962C8B-B14F-4D97-AF65-F5344CB8AC3E}">
        <p14:creationId xmlns:p14="http://schemas.microsoft.com/office/powerpoint/2010/main" val="4282461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Una </a:t>
            </a:r>
            <a:r>
              <a:rPr lang="en-US" dirty="0" err="1"/>
              <a:t>vez</a:t>
            </a:r>
            <a:r>
              <a:rPr lang="en-US" dirty="0"/>
              <a:t> </a:t>
            </a:r>
            <a:r>
              <a:rPr lang="en-US" dirty="0" err="1"/>
              <a:t>terminado</a:t>
            </a:r>
            <a:r>
              <a:rPr lang="en-US" dirty="0"/>
              <a:t> </a:t>
            </a:r>
            <a:r>
              <a:rPr lang="en-US" dirty="0" err="1"/>
              <a:t>el</a:t>
            </a:r>
            <a:r>
              <a:rPr lang="en-US" dirty="0"/>
              <a:t> </a:t>
            </a:r>
            <a:r>
              <a:rPr lang="en-US" dirty="0" err="1"/>
              <a:t>ejercicio</a:t>
            </a:r>
            <a:r>
              <a:rPr lang="en-US" dirty="0"/>
              <a:t>, </a:t>
            </a:r>
            <a:r>
              <a:rPr lang="en-US" dirty="0" err="1"/>
              <a:t>los</a:t>
            </a:r>
            <a:r>
              <a:rPr lang="en-US" dirty="0"/>
              <a:t> </a:t>
            </a:r>
            <a:r>
              <a:rPr lang="en-US" dirty="0" err="1"/>
              <a:t>asistentes</a:t>
            </a:r>
            <a:r>
              <a:rPr lang="en-US" dirty="0"/>
              <a:t> </a:t>
            </a:r>
            <a:r>
              <a:rPr lang="en-US" dirty="0" err="1"/>
              <a:t>pueden</a:t>
            </a:r>
            <a:r>
              <a:rPr lang="en-US" dirty="0"/>
              <a:t> </a:t>
            </a:r>
            <a:r>
              <a:rPr lang="en-US" dirty="0" err="1"/>
              <a:t>tener</a:t>
            </a:r>
            <a:r>
              <a:rPr lang="en-US" dirty="0"/>
              <a:t> </a:t>
            </a:r>
            <a:r>
              <a:rPr lang="en-US" dirty="0" err="1"/>
              <a:t>preguntas</a:t>
            </a:r>
            <a:r>
              <a:rPr lang="en-US" dirty="0"/>
              <a:t> </a:t>
            </a:r>
            <a:r>
              <a:rPr lang="en-US" dirty="0" err="1"/>
              <a:t>sobre</a:t>
            </a:r>
            <a:r>
              <a:rPr lang="en-US" dirty="0"/>
              <a:t> la </a:t>
            </a:r>
            <a:r>
              <a:rPr lang="en-US" dirty="0" err="1"/>
              <a:t>probabilidad</a:t>
            </a:r>
            <a:r>
              <a:rPr lang="en-US" dirty="0"/>
              <a:t> y </a:t>
            </a:r>
            <a:r>
              <a:rPr lang="en-US" dirty="0" err="1"/>
              <a:t>cómo</a:t>
            </a:r>
            <a:r>
              <a:rPr lang="en-US" dirty="0"/>
              <a:t> </a:t>
            </a:r>
            <a:r>
              <a:rPr lang="en-US" dirty="0" err="1"/>
              <a:t>funciona</a:t>
            </a:r>
            <a:r>
              <a:rPr lang="en-US" dirty="0"/>
              <a:t> </a:t>
            </a:r>
            <a:r>
              <a:rPr lang="en-US" dirty="0" err="1"/>
              <a:t>el</a:t>
            </a:r>
            <a:r>
              <a:rPr lang="en-US" dirty="0"/>
              <a:t> </a:t>
            </a:r>
            <a:r>
              <a:rPr lang="en-US" dirty="0" err="1"/>
              <a:t>modelo</a:t>
            </a:r>
            <a:r>
              <a:rPr lang="en-US" dirty="0"/>
              <a:t>. </a:t>
            </a:r>
            <a:r>
              <a:rPr lang="en-US" dirty="0" err="1"/>
              <a:t>Esto</a:t>
            </a:r>
            <a:r>
              <a:rPr lang="en-US" dirty="0"/>
              <a:t> </a:t>
            </a:r>
            <a:r>
              <a:rPr lang="en-US" dirty="0" err="1"/>
              <a:t>debería</a:t>
            </a:r>
            <a:r>
              <a:rPr lang="en-US" dirty="0"/>
              <a:t> </a:t>
            </a:r>
            <a:r>
              <a:rPr lang="en-US" dirty="0" err="1"/>
              <a:t>ayudar</a:t>
            </a:r>
            <a:r>
              <a:rPr lang="en-US" dirty="0"/>
              <a:t> a responder </a:t>
            </a:r>
            <a:r>
              <a:rPr lang="en-US" dirty="0" err="1"/>
              <a:t>algunas</a:t>
            </a:r>
            <a:r>
              <a:rPr lang="en-US" dirty="0"/>
              <a:t> de las </a:t>
            </a:r>
            <a:r>
              <a:rPr lang="en-US" dirty="0" err="1"/>
              <a:t>preguntas</a:t>
            </a:r>
            <a:r>
              <a:rPr lang="en-US" dirty="0"/>
              <a:t> </a:t>
            </a:r>
            <a:r>
              <a:rPr lang="en-US" dirty="0" err="1"/>
              <a:t>más</a:t>
            </a:r>
            <a:r>
              <a:rPr lang="en-US" dirty="0"/>
              <a:t> </a:t>
            </a:r>
            <a:r>
              <a:rPr lang="en-US" dirty="0" err="1"/>
              <a:t>comunes</a:t>
            </a:r>
            <a:r>
              <a:rPr lang="en-US" dirty="0"/>
              <a:t>. </a:t>
            </a:r>
          </a:p>
          <a:p>
            <a:endParaRPr lang="en-US" dirty="0"/>
          </a:p>
          <a:p>
            <a:pPr marL="171450" indent="-171450">
              <a:buFontTx/>
              <a:buChar char="-"/>
            </a:pPr>
            <a:r>
              <a:rPr lang="en-US" dirty="0" err="1"/>
              <a:t>Todos</a:t>
            </a:r>
            <a:r>
              <a:rPr lang="en-US" dirty="0"/>
              <a:t> </a:t>
            </a:r>
            <a:r>
              <a:rPr lang="en-US" dirty="0" err="1"/>
              <a:t>los</a:t>
            </a:r>
            <a:r>
              <a:rPr lang="en-US" dirty="0"/>
              <a:t> </a:t>
            </a:r>
            <a:r>
              <a:rPr lang="en-US" dirty="0" err="1"/>
              <a:t>modelos</a:t>
            </a:r>
            <a:r>
              <a:rPr lang="en-US" dirty="0"/>
              <a:t> son un “</a:t>
            </a:r>
            <a:r>
              <a:rPr lang="en-US" dirty="0" err="1"/>
              <a:t>universo</a:t>
            </a:r>
            <a:r>
              <a:rPr lang="en-US" dirty="0"/>
              <a:t> </a:t>
            </a:r>
            <a:r>
              <a:rPr lang="en-US" dirty="0" err="1"/>
              <a:t>cerrado</a:t>
            </a:r>
            <a:r>
              <a:rPr lang="en-US" dirty="0"/>
              <a:t>”. </a:t>
            </a:r>
            <a:r>
              <a:rPr lang="en-US" dirty="0" err="1"/>
              <a:t>Esto</a:t>
            </a:r>
            <a:r>
              <a:rPr lang="en-US" dirty="0"/>
              <a:t> </a:t>
            </a:r>
            <a:r>
              <a:rPr lang="en-US" dirty="0" err="1"/>
              <a:t>significa</a:t>
            </a:r>
            <a:r>
              <a:rPr lang="en-US" dirty="0"/>
              <a:t> que solo </a:t>
            </a:r>
            <a:r>
              <a:rPr lang="en-US" dirty="0" err="1"/>
              <a:t>conoce</a:t>
            </a:r>
            <a:r>
              <a:rPr lang="en-US" dirty="0"/>
              <a:t> con lo que ha </a:t>
            </a:r>
            <a:r>
              <a:rPr lang="en-US" dirty="0" err="1"/>
              <a:t>sido</a:t>
            </a:r>
            <a:r>
              <a:rPr lang="en-US" dirty="0"/>
              <a:t> </a:t>
            </a:r>
            <a:r>
              <a:rPr lang="en-US" dirty="0" err="1"/>
              <a:t>entrenado</a:t>
            </a:r>
            <a:r>
              <a:rPr lang="en-US" dirty="0"/>
              <a:t> y **</a:t>
            </a:r>
            <a:r>
              <a:rPr lang="en-US" dirty="0" err="1"/>
              <a:t>siempre</a:t>
            </a:r>
            <a:r>
              <a:rPr lang="en-US" dirty="0"/>
              <a:t>** </a:t>
            </a:r>
            <a:r>
              <a:rPr lang="en-US" dirty="0" err="1"/>
              <a:t>intentará</a:t>
            </a:r>
            <a:r>
              <a:rPr lang="en-US" dirty="0"/>
              <a:t> </a:t>
            </a:r>
            <a:r>
              <a:rPr lang="en-US" dirty="0" err="1"/>
              <a:t>hacer</a:t>
            </a:r>
            <a:r>
              <a:rPr lang="en-US" dirty="0"/>
              <a:t> </a:t>
            </a:r>
            <a:r>
              <a:rPr lang="en-US" dirty="0" err="1"/>
              <a:t>coincidir</a:t>
            </a:r>
            <a:r>
              <a:rPr lang="en-US" dirty="0"/>
              <a:t> </a:t>
            </a:r>
            <a:r>
              <a:rPr lang="es-MX" dirty="0"/>
              <a:t>coincidir una imagen con las etiquetas que conoce. Por ello, es posible que subas una imagen sin la foto de un perro, pero que el resultado indique una raza determinada.</a:t>
            </a:r>
          </a:p>
          <a:p>
            <a:pPr marL="171450" indent="-171450">
              <a:buFontTx/>
              <a:buChar char="-"/>
            </a:pPr>
            <a:r>
              <a:rPr lang="es-MX" dirty="0"/>
              <a:t>Siempre hay un nivel de incertidumbre. Al igual que los humanos no siempre estamos seguros de las diferentes cosas, el modelo es el mismo. El nivel de incertidumbre dependerá de lo que intente crear, pero el 80% o más es una buena regla general para tener un modelo útil.</a:t>
            </a:r>
          </a:p>
          <a:p>
            <a:pPr marL="171450" indent="-171450">
              <a:buFontTx/>
              <a:buChar char="-"/>
            </a:pPr>
            <a:r>
              <a:rPr lang="es-MX" dirty="0"/>
              <a:t>Para mejorar la precisión, añade más imágenes y aumenta la diversidad. Esto incluye diferentes fondos, iluminación, ángulos, resoluciones, etc.</a:t>
            </a:r>
            <a:endParaRPr lang="en-US" dirty="0"/>
          </a:p>
        </p:txBody>
      </p:sp>
      <p:sp>
        <p:nvSpPr>
          <p:cNvPr id="4" name="Slide Number Placeholder 3"/>
          <p:cNvSpPr>
            <a:spLocks noGrp="1"/>
          </p:cNvSpPr>
          <p:nvPr>
            <p:ph type="sldNum" sz="quarter" idx="5"/>
          </p:nvPr>
        </p:nvSpPr>
        <p:spPr/>
        <p:txBody>
          <a:bodyPr/>
          <a:lstStyle/>
          <a:p>
            <a:fld id="{BBA1EEFA-12D5-4791-A2BA-4A6B8E09DBAC}" type="slidenum">
              <a:rPr lang="en-US" smtClean="0"/>
              <a:t>13</a:t>
            </a:fld>
            <a:endParaRPr lang="en-US"/>
          </a:p>
        </p:txBody>
      </p:sp>
    </p:spTree>
    <p:extLst>
      <p:ext uri="{BB962C8B-B14F-4D97-AF65-F5344CB8AC3E}">
        <p14:creationId xmlns:p14="http://schemas.microsoft.com/office/powerpoint/2010/main" val="11399222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Esta diapositiva recorre los tres pasos principales para realizar una predicción. Comienza presentando el SDK, y cómo se puede utilizar para interactuar con el modelo. En un nivel alto, un desarrollador necesita instalar los paquetes apropiados (similar a cualquier aplicación de Python), leer los valores como la URL del punto final y la llave (o contraseña), y finalmente realizar la predicción.</a:t>
            </a:r>
          </a:p>
          <a:p>
            <a:endParaRPr lang="en-US" dirty="0"/>
          </a:p>
        </p:txBody>
      </p:sp>
      <p:sp>
        <p:nvSpPr>
          <p:cNvPr id="4" name="Slide Number Placeholder 3"/>
          <p:cNvSpPr>
            <a:spLocks noGrp="1"/>
          </p:cNvSpPr>
          <p:nvPr>
            <p:ph type="sldNum" sz="quarter" idx="5"/>
          </p:nvPr>
        </p:nvSpPr>
        <p:spPr/>
        <p:txBody>
          <a:bodyPr/>
          <a:lstStyle/>
          <a:p>
            <a:fld id="{BBA1EEFA-12D5-4791-A2BA-4A6B8E09DBAC}" type="slidenum">
              <a:rPr lang="en-US" smtClean="0"/>
              <a:t>14</a:t>
            </a:fld>
            <a:endParaRPr lang="en-US"/>
          </a:p>
        </p:txBody>
      </p:sp>
    </p:spTree>
    <p:extLst>
      <p:ext uri="{BB962C8B-B14F-4D97-AF65-F5344CB8AC3E}">
        <p14:creationId xmlns:p14="http://schemas.microsoft.com/office/powerpoint/2010/main" val="384276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Acompaña</a:t>
            </a:r>
            <a:r>
              <a:rPr lang="en-US" dirty="0"/>
              <a:t> a </a:t>
            </a:r>
            <a:r>
              <a:rPr lang="en-US" dirty="0" err="1"/>
              <a:t>los</a:t>
            </a:r>
            <a:r>
              <a:rPr lang="en-US" dirty="0"/>
              <a:t> </a:t>
            </a:r>
            <a:r>
              <a:rPr lang="en-US" dirty="0" err="1"/>
              <a:t>asistentes</a:t>
            </a:r>
            <a:r>
              <a:rPr lang="en-US" dirty="0"/>
              <a:t> </a:t>
            </a:r>
            <a:r>
              <a:rPr lang="en-US" dirty="0" err="1"/>
              <a:t>en</a:t>
            </a:r>
            <a:r>
              <a:rPr lang="en-US" dirty="0"/>
              <a:t> la </a:t>
            </a:r>
            <a:r>
              <a:rPr lang="en-US" dirty="0" err="1"/>
              <a:t>primera</a:t>
            </a:r>
            <a:r>
              <a:rPr lang="en-US" dirty="0"/>
              <a:t> </a:t>
            </a:r>
            <a:r>
              <a:rPr lang="en-US" dirty="0" err="1"/>
              <a:t>serie</a:t>
            </a:r>
            <a:r>
              <a:rPr lang="en-US" dirty="0"/>
              <a:t> de pasos para </a:t>
            </a:r>
            <a:r>
              <a:rPr lang="en-US" dirty="0" err="1"/>
              <a:t>entrenar</a:t>
            </a:r>
            <a:r>
              <a:rPr lang="en-US" dirty="0"/>
              <a:t> y </a:t>
            </a:r>
            <a:r>
              <a:rPr lang="en-US" dirty="0" err="1"/>
              <a:t>probar</a:t>
            </a:r>
            <a:r>
              <a:rPr lang="en-US" dirty="0"/>
              <a:t> </a:t>
            </a:r>
            <a:r>
              <a:rPr lang="en-US" dirty="0" err="1"/>
              <a:t>el</a:t>
            </a:r>
            <a:r>
              <a:rPr lang="en-US" dirty="0"/>
              <a:t> </a:t>
            </a:r>
            <a:r>
              <a:rPr lang="en-US" dirty="0" err="1"/>
              <a:t>modelo</a:t>
            </a:r>
            <a:r>
              <a:rPr lang="en-US" dirty="0"/>
              <a:t>.  </a:t>
            </a:r>
          </a:p>
        </p:txBody>
      </p:sp>
      <p:sp>
        <p:nvSpPr>
          <p:cNvPr id="4" name="Slide Number Placeholder 3"/>
          <p:cNvSpPr>
            <a:spLocks noGrp="1"/>
          </p:cNvSpPr>
          <p:nvPr>
            <p:ph type="sldNum" sz="quarter" idx="5"/>
          </p:nvPr>
        </p:nvSpPr>
        <p:spPr/>
        <p:txBody>
          <a:bodyPr/>
          <a:lstStyle/>
          <a:p>
            <a:fld id="{BBA1EEFA-12D5-4791-A2BA-4A6B8E09DBAC}" type="slidenum">
              <a:rPr lang="en-US" smtClean="0"/>
              <a:t>15</a:t>
            </a:fld>
            <a:endParaRPr lang="en-US"/>
          </a:p>
        </p:txBody>
      </p:sp>
    </p:spTree>
    <p:extLst>
      <p:ext uri="{BB962C8B-B14F-4D97-AF65-F5344CB8AC3E}">
        <p14:creationId xmlns:p14="http://schemas.microsoft.com/office/powerpoint/2010/main" val="30320373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BBA1EEFA-12D5-4791-A2BA-4A6B8E09DBAC}" type="slidenum">
              <a:rPr lang="en-US" smtClean="0"/>
              <a:t>16</a:t>
            </a:fld>
            <a:endParaRPr lang="en-US"/>
          </a:p>
        </p:txBody>
      </p:sp>
    </p:spTree>
    <p:extLst>
      <p:ext uri="{BB962C8B-B14F-4D97-AF65-F5344CB8AC3E}">
        <p14:creationId xmlns:p14="http://schemas.microsoft.com/office/powerpoint/2010/main" val="3652707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Puede</a:t>
            </a:r>
            <a:r>
              <a:rPr lang="en-US" dirty="0"/>
              <a:t> </a:t>
            </a:r>
            <a:r>
              <a:rPr lang="en-US" dirty="0" err="1"/>
              <a:t>comparar</a:t>
            </a:r>
            <a:r>
              <a:rPr lang="en-US" dirty="0"/>
              <a:t> la </a:t>
            </a:r>
            <a:r>
              <a:rPr lang="en-US" dirty="0" err="1"/>
              <a:t>Inteligencia</a:t>
            </a:r>
            <a:r>
              <a:rPr lang="en-US" dirty="0"/>
              <a:t> Artificial con la </a:t>
            </a:r>
            <a:r>
              <a:rPr lang="en-US" dirty="0" err="1"/>
              <a:t>manera</a:t>
            </a:r>
            <a:r>
              <a:rPr lang="en-US" dirty="0"/>
              <a:t> </a:t>
            </a:r>
            <a:r>
              <a:rPr lang="en-US" dirty="0" err="1"/>
              <a:t>en</a:t>
            </a:r>
            <a:r>
              <a:rPr lang="en-US" dirty="0"/>
              <a:t> que </a:t>
            </a:r>
            <a:r>
              <a:rPr lang="en-US" dirty="0" err="1"/>
              <a:t>trabajamos</a:t>
            </a:r>
            <a:r>
              <a:rPr lang="en-US" dirty="0"/>
              <a:t> </a:t>
            </a:r>
            <a:r>
              <a:rPr lang="en-US" dirty="0" err="1"/>
              <a:t>los</a:t>
            </a:r>
            <a:r>
              <a:rPr lang="en-US" dirty="0"/>
              <a:t> </a:t>
            </a:r>
            <a:r>
              <a:rPr lang="en-US" dirty="0" err="1"/>
              <a:t>humanos</a:t>
            </a:r>
            <a:r>
              <a:rPr lang="en-US" dirty="0"/>
              <a:t>: </a:t>
            </a:r>
          </a:p>
          <a:p>
            <a:pPr marL="0" indent="0">
              <a:buFontTx/>
              <a:buNone/>
            </a:pPr>
            <a:endParaRPr lang="en-US" dirty="0"/>
          </a:p>
          <a:p>
            <a:pPr marL="171450" indent="-171450">
              <a:buFontTx/>
              <a:buChar char="-"/>
            </a:pPr>
            <a:r>
              <a:rPr lang="en-US" dirty="0" err="1"/>
              <a:t>Tomamos</a:t>
            </a:r>
            <a:r>
              <a:rPr lang="en-US" dirty="0"/>
              <a:t> </a:t>
            </a:r>
            <a:r>
              <a:rPr lang="en-US" dirty="0" err="1"/>
              <a:t>alguna</a:t>
            </a:r>
            <a:r>
              <a:rPr lang="en-US" dirty="0"/>
              <a:t> forma de entrada sensorial. </a:t>
            </a:r>
            <a:r>
              <a:rPr lang="en-US" dirty="0" err="1"/>
              <a:t>Esto</a:t>
            </a:r>
            <a:r>
              <a:rPr lang="en-US" dirty="0"/>
              <a:t> </a:t>
            </a:r>
            <a:r>
              <a:rPr lang="en-US" dirty="0" err="1"/>
              <a:t>puede</a:t>
            </a:r>
            <a:r>
              <a:rPr lang="en-US" dirty="0"/>
              <a:t> ser algo que </a:t>
            </a:r>
            <a:r>
              <a:rPr lang="en-US" dirty="0" err="1"/>
              <a:t>vemos</a:t>
            </a:r>
            <a:r>
              <a:rPr lang="en-US" dirty="0"/>
              <a:t>, </a:t>
            </a:r>
            <a:r>
              <a:rPr lang="en-US" dirty="0" err="1"/>
              <a:t>oímos</a:t>
            </a:r>
            <a:r>
              <a:rPr lang="en-US" dirty="0"/>
              <a:t>, u </a:t>
            </a:r>
            <a:r>
              <a:rPr lang="en-US" dirty="0" err="1"/>
              <a:t>otra</a:t>
            </a:r>
            <a:r>
              <a:rPr lang="en-US" dirty="0"/>
              <a:t> </a:t>
            </a:r>
            <a:r>
              <a:rPr lang="en-US" dirty="0" err="1"/>
              <a:t>cosa</a:t>
            </a:r>
            <a:r>
              <a:rPr lang="en-US" dirty="0"/>
              <a:t>. </a:t>
            </a:r>
          </a:p>
          <a:p>
            <a:pPr marL="171450" indent="-171450">
              <a:buFontTx/>
              <a:buChar char="-"/>
            </a:pPr>
            <a:r>
              <a:rPr lang="en-US" dirty="0" err="1">
                <a:cs typeface="Calibri"/>
              </a:rPr>
              <a:t>Tenemos</a:t>
            </a:r>
            <a:r>
              <a:rPr lang="en-US" dirty="0">
                <a:cs typeface="Calibri"/>
              </a:rPr>
              <a:t> un </a:t>
            </a:r>
            <a:r>
              <a:rPr lang="en-US" dirty="0" err="1">
                <a:cs typeface="Calibri"/>
              </a:rPr>
              <a:t>modelo</a:t>
            </a:r>
            <a:r>
              <a:rPr lang="en-US" dirty="0">
                <a:cs typeface="Calibri"/>
              </a:rPr>
              <a:t> </a:t>
            </a:r>
            <a:r>
              <a:rPr lang="en-US" dirty="0" err="1">
                <a:cs typeface="Calibri"/>
              </a:rPr>
              <a:t>en</a:t>
            </a:r>
            <a:r>
              <a:rPr lang="en-US" dirty="0">
                <a:cs typeface="Calibri"/>
              </a:rPr>
              <a:t> la forma de </a:t>
            </a:r>
            <a:r>
              <a:rPr lang="en-US" dirty="0" err="1">
                <a:cs typeface="Calibri"/>
              </a:rPr>
              <a:t>nuestro</a:t>
            </a:r>
            <a:r>
              <a:rPr lang="en-US" dirty="0">
                <a:cs typeface="Calibri"/>
              </a:rPr>
              <a:t> </a:t>
            </a:r>
            <a:r>
              <a:rPr lang="en-US" dirty="0" err="1">
                <a:cs typeface="Calibri"/>
              </a:rPr>
              <a:t>cerebro</a:t>
            </a:r>
            <a:r>
              <a:rPr lang="en-US" dirty="0">
                <a:cs typeface="Calibri"/>
              </a:rPr>
              <a:t>. </a:t>
            </a:r>
            <a:r>
              <a:rPr lang="en-US" dirty="0" err="1">
                <a:cs typeface="Calibri"/>
              </a:rPr>
              <a:t>Ejecuta</a:t>
            </a:r>
            <a:r>
              <a:rPr lang="en-US" dirty="0">
                <a:cs typeface="Calibri"/>
              </a:rPr>
              <a:t> </a:t>
            </a:r>
            <a:r>
              <a:rPr lang="en-US" dirty="0" err="1">
                <a:cs typeface="Calibri"/>
              </a:rPr>
              <a:t>esta</a:t>
            </a:r>
            <a:r>
              <a:rPr lang="en-US" dirty="0">
                <a:cs typeface="Calibri"/>
              </a:rPr>
              <a:t> entrada a </a:t>
            </a:r>
            <a:r>
              <a:rPr lang="en-US" dirty="0" err="1">
                <a:cs typeface="Calibri"/>
              </a:rPr>
              <a:t>través</a:t>
            </a:r>
            <a:r>
              <a:rPr lang="en-US" dirty="0">
                <a:cs typeface="Calibri"/>
              </a:rPr>
              <a:t> de </a:t>
            </a:r>
            <a:r>
              <a:rPr lang="en-US" dirty="0" err="1">
                <a:cs typeface="Calibri"/>
              </a:rPr>
              <a:t>su</a:t>
            </a:r>
            <a:r>
              <a:rPr lang="en-US" dirty="0">
                <a:cs typeface="Calibri"/>
              </a:rPr>
              <a:t> conjunto de </a:t>
            </a:r>
            <a:r>
              <a:rPr lang="en-US" dirty="0" err="1">
                <a:cs typeface="Calibri"/>
              </a:rPr>
              <a:t>aprendizajes</a:t>
            </a:r>
            <a:r>
              <a:rPr lang="en-US" dirty="0">
                <a:cs typeface="Calibri"/>
              </a:rPr>
              <a:t> de </a:t>
            </a:r>
            <a:r>
              <a:rPr lang="en-US" dirty="0" err="1">
                <a:cs typeface="Calibri"/>
              </a:rPr>
              <a:t>experiencias</a:t>
            </a:r>
            <a:r>
              <a:rPr lang="en-US" dirty="0">
                <a:cs typeface="Calibri"/>
              </a:rPr>
              <a:t> </a:t>
            </a:r>
            <a:r>
              <a:rPr lang="en-US" dirty="0" err="1">
                <a:cs typeface="Calibri"/>
              </a:rPr>
              <a:t>pasadas</a:t>
            </a:r>
            <a:r>
              <a:rPr lang="en-US" dirty="0">
                <a:cs typeface="Calibri"/>
              </a:rPr>
              <a:t> y </a:t>
            </a:r>
            <a:r>
              <a:rPr lang="en-US" dirty="0" err="1">
                <a:cs typeface="Calibri"/>
              </a:rPr>
              <a:t>emite</a:t>
            </a:r>
            <a:r>
              <a:rPr lang="en-US" dirty="0">
                <a:cs typeface="Calibri"/>
              </a:rPr>
              <a:t>…</a:t>
            </a:r>
          </a:p>
          <a:p>
            <a:pPr marL="171450" indent="-171450">
              <a:buFontTx/>
              <a:buChar char="-"/>
            </a:pPr>
            <a:r>
              <a:rPr lang="en-US" dirty="0"/>
              <a:t>Una </a:t>
            </a:r>
            <a:r>
              <a:rPr lang="en-US" dirty="0" err="1"/>
              <a:t>conducta</a:t>
            </a:r>
            <a:r>
              <a:rPr lang="en-US" dirty="0"/>
              <a:t> o </a:t>
            </a:r>
            <a:r>
              <a:rPr lang="en-US" dirty="0" err="1"/>
              <a:t>respuesta</a:t>
            </a:r>
            <a:r>
              <a:rPr lang="en-US" dirty="0"/>
              <a:t>. </a:t>
            </a:r>
            <a:r>
              <a:rPr lang="en-US" dirty="0" err="1"/>
              <a:t>Esto</a:t>
            </a:r>
            <a:r>
              <a:rPr lang="en-US" dirty="0"/>
              <a:t> </a:t>
            </a:r>
            <a:r>
              <a:rPr lang="en-US" dirty="0" err="1"/>
              <a:t>podría</a:t>
            </a:r>
            <a:r>
              <a:rPr lang="en-US" dirty="0"/>
              <a:t> ser </a:t>
            </a:r>
            <a:r>
              <a:rPr lang="en-US" dirty="0" err="1"/>
              <a:t>ignorarlo</a:t>
            </a:r>
            <a:r>
              <a:rPr lang="en-US" dirty="0"/>
              <a:t>, </a:t>
            </a:r>
            <a:r>
              <a:rPr lang="en-US" dirty="0" err="1"/>
              <a:t>reírse</a:t>
            </a:r>
            <a:r>
              <a:rPr lang="en-US" dirty="0"/>
              <a:t> de </a:t>
            </a:r>
            <a:r>
              <a:rPr lang="en-US" dirty="0" err="1"/>
              <a:t>una</a:t>
            </a:r>
            <a:r>
              <a:rPr lang="en-US" dirty="0"/>
              <a:t> </a:t>
            </a:r>
            <a:r>
              <a:rPr lang="en-US" dirty="0" err="1"/>
              <a:t>broma</a:t>
            </a:r>
            <a:r>
              <a:rPr lang="en-US" dirty="0"/>
              <a:t>, </a:t>
            </a:r>
            <a:r>
              <a:rPr lang="en-US" dirty="0" err="1"/>
              <a:t>sonreírle</a:t>
            </a:r>
            <a:r>
              <a:rPr lang="en-US" dirty="0"/>
              <a:t> a un </a:t>
            </a:r>
            <a:r>
              <a:rPr lang="en-US" dirty="0" err="1"/>
              <a:t>perro</a:t>
            </a:r>
            <a:r>
              <a:rPr lang="en-US" dirty="0"/>
              <a:t> </a:t>
            </a:r>
            <a:r>
              <a:rPr lang="en-US" dirty="0" err="1"/>
              <a:t>lindo</a:t>
            </a:r>
            <a:r>
              <a:rPr lang="en-US" dirty="0"/>
              <a:t> o </a:t>
            </a:r>
            <a:r>
              <a:rPr lang="en-US" dirty="0" err="1"/>
              <a:t>quitar</a:t>
            </a:r>
            <a:r>
              <a:rPr lang="en-US" dirty="0"/>
              <a:t> las manos de </a:t>
            </a:r>
            <a:r>
              <a:rPr lang="en-US" dirty="0" err="1"/>
              <a:t>una</a:t>
            </a:r>
            <a:r>
              <a:rPr lang="en-US" dirty="0"/>
              <a:t> estufa caliente.  </a:t>
            </a:r>
          </a:p>
          <a:p>
            <a:pPr marL="171450" indent="-171450">
              <a:buFontTx/>
              <a:buChar char="-"/>
            </a:pPr>
            <a:endParaRPr lang="en-US" dirty="0">
              <a:cs typeface="Calibri"/>
            </a:endParaRPr>
          </a:p>
          <a:p>
            <a:r>
              <a:rPr lang="en-US" i="0" dirty="0" err="1"/>
              <a:t>Sí</a:t>
            </a:r>
            <a:r>
              <a:rPr lang="en-US" i="0" dirty="0"/>
              <a:t> </a:t>
            </a:r>
            <a:r>
              <a:rPr lang="en-US" i="0" dirty="0" err="1"/>
              <a:t>pensamos</a:t>
            </a:r>
            <a:r>
              <a:rPr lang="en-US" i="0" dirty="0"/>
              <a:t> </a:t>
            </a:r>
            <a:r>
              <a:rPr lang="en-US" i="0" dirty="0" err="1"/>
              <a:t>en</a:t>
            </a:r>
            <a:r>
              <a:rPr lang="en-US" i="0" dirty="0"/>
              <a:t> </a:t>
            </a:r>
            <a:r>
              <a:rPr lang="en-US" i="0" dirty="0" err="1"/>
              <a:t>cómo</a:t>
            </a:r>
            <a:r>
              <a:rPr lang="en-US" i="0" dirty="0"/>
              <a:t> </a:t>
            </a:r>
            <a:r>
              <a:rPr lang="en-US" i="0" dirty="0" err="1"/>
              <a:t>nosotros</a:t>
            </a:r>
            <a:r>
              <a:rPr lang="en-US" i="0" dirty="0"/>
              <a:t> </a:t>
            </a:r>
            <a:r>
              <a:rPr lang="en-US" i="0" dirty="0" err="1"/>
              <a:t>como</a:t>
            </a:r>
            <a:r>
              <a:rPr lang="en-US" i="0" dirty="0"/>
              <a:t> </a:t>
            </a:r>
            <a:r>
              <a:rPr lang="en-US" i="0" dirty="0" err="1"/>
              <a:t>humanos</a:t>
            </a:r>
            <a:r>
              <a:rPr lang="en-US" i="0" dirty="0"/>
              <a:t>, </a:t>
            </a:r>
            <a:r>
              <a:rPr lang="en-US" i="0" dirty="0" err="1"/>
              <a:t>procesamos</a:t>
            </a:r>
            <a:r>
              <a:rPr lang="en-US" i="0" dirty="0"/>
              <a:t> la </a:t>
            </a:r>
            <a:r>
              <a:rPr lang="en-US" i="0" dirty="0" err="1"/>
              <a:t>información</a:t>
            </a:r>
            <a:r>
              <a:rPr lang="en-US" i="0" dirty="0"/>
              <a:t>, no es tan </a:t>
            </a:r>
            <a:r>
              <a:rPr lang="en-US" i="0" dirty="0" err="1"/>
              <a:t>diferente</a:t>
            </a:r>
            <a:r>
              <a:rPr lang="en-US" i="0" dirty="0"/>
              <a:t> de la IA. </a:t>
            </a:r>
            <a:r>
              <a:rPr lang="en-US" i="0" dirty="0" err="1"/>
              <a:t>Tomamos</a:t>
            </a:r>
            <a:r>
              <a:rPr lang="en-US" i="0" dirty="0"/>
              <a:t> entradas del </a:t>
            </a:r>
            <a:r>
              <a:rPr lang="en-US" i="0" dirty="0" err="1"/>
              <a:t>mundo</a:t>
            </a:r>
            <a:r>
              <a:rPr lang="en-US" i="0" dirty="0"/>
              <a:t> – </a:t>
            </a:r>
            <a:r>
              <a:rPr lang="en-US" i="0" dirty="0" err="1"/>
              <a:t>señales</a:t>
            </a:r>
            <a:r>
              <a:rPr lang="en-US" i="0" dirty="0"/>
              <a:t>, </a:t>
            </a:r>
            <a:r>
              <a:rPr lang="en-US" i="0" dirty="0" err="1"/>
              <a:t>sonidos</a:t>
            </a:r>
            <a:r>
              <a:rPr lang="en-US" i="0" dirty="0"/>
              <a:t>, </a:t>
            </a:r>
            <a:r>
              <a:rPr lang="en-US" i="0" dirty="0" err="1"/>
              <a:t>información</a:t>
            </a:r>
            <a:r>
              <a:rPr lang="en-US" i="0" dirty="0"/>
              <a:t>. La </a:t>
            </a:r>
            <a:r>
              <a:rPr lang="en-US" i="0" dirty="0" err="1"/>
              <a:t>procesamos</a:t>
            </a:r>
            <a:r>
              <a:rPr lang="en-US" i="0" dirty="0"/>
              <a:t> a </a:t>
            </a:r>
            <a:r>
              <a:rPr lang="en-US" i="0" dirty="0" err="1"/>
              <a:t>través</a:t>
            </a:r>
            <a:r>
              <a:rPr lang="en-US" i="0" dirty="0"/>
              <a:t> de </a:t>
            </a:r>
            <a:r>
              <a:rPr lang="en-US" i="0" dirty="0" err="1"/>
              <a:t>nuestro</a:t>
            </a:r>
            <a:r>
              <a:rPr lang="en-US" i="0" dirty="0"/>
              <a:t> “</a:t>
            </a:r>
            <a:r>
              <a:rPr lang="en-US" i="0" dirty="0" err="1"/>
              <a:t>modelo</a:t>
            </a:r>
            <a:r>
              <a:rPr lang="en-US" i="0" dirty="0"/>
              <a:t>” – </a:t>
            </a:r>
            <a:r>
              <a:rPr lang="en-US" i="0" dirty="0" err="1"/>
              <a:t>nuestro</a:t>
            </a:r>
            <a:r>
              <a:rPr lang="en-US" i="0" dirty="0"/>
              <a:t> </a:t>
            </a:r>
            <a:r>
              <a:rPr lang="en-US" i="0" dirty="0" err="1"/>
              <a:t>cerebreo</a:t>
            </a:r>
            <a:r>
              <a:rPr lang="en-US" i="0" dirty="0"/>
              <a:t> – </a:t>
            </a:r>
            <a:r>
              <a:rPr lang="en-US" i="0" dirty="0" err="1"/>
              <a:t>el</a:t>
            </a:r>
            <a:r>
              <a:rPr lang="en-US" i="0" dirty="0"/>
              <a:t> </a:t>
            </a:r>
            <a:r>
              <a:rPr lang="en-US" i="0" dirty="0" err="1"/>
              <a:t>cual</a:t>
            </a:r>
            <a:r>
              <a:rPr lang="en-US" i="0" dirty="0"/>
              <a:t> ha </a:t>
            </a:r>
            <a:r>
              <a:rPr lang="en-US" i="0" dirty="0" err="1"/>
              <a:t>sido</a:t>
            </a:r>
            <a:r>
              <a:rPr lang="en-US" i="0" dirty="0"/>
              <a:t> </a:t>
            </a:r>
            <a:r>
              <a:rPr lang="en-US" i="0" dirty="0" err="1"/>
              <a:t>entrenado</a:t>
            </a:r>
            <a:r>
              <a:rPr lang="en-US" i="0" dirty="0"/>
              <a:t> tanto </a:t>
            </a:r>
            <a:r>
              <a:rPr lang="en-US" i="0" dirty="0" err="1"/>
              <a:t>por</a:t>
            </a:r>
            <a:r>
              <a:rPr lang="en-US" i="0" dirty="0"/>
              <a:t> la </a:t>
            </a:r>
            <a:r>
              <a:rPr lang="en-US" i="0" dirty="0" err="1"/>
              <a:t>naturaleza</a:t>
            </a:r>
            <a:r>
              <a:rPr lang="en-US" i="0" dirty="0"/>
              <a:t> </a:t>
            </a:r>
            <a:r>
              <a:rPr lang="en-US" i="0" dirty="0" err="1"/>
              <a:t>como</a:t>
            </a:r>
            <a:r>
              <a:rPr lang="en-US" i="0" dirty="0"/>
              <a:t> </a:t>
            </a:r>
            <a:r>
              <a:rPr lang="en-US" i="0" dirty="0" err="1"/>
              <a:t>por</a:t>
            </a:r>
            <a:r>
              <a:rPr lang="en-US" i="0" dirty="0"/>
              <a:t> la </a:t>
            </a:r>
            <a:r>
              <a:rPr lang="en-US" i="0" dirty="0" err="1"/>
              <a:t>crianza</a:t>
            </a:r>
            <a:r>
              <a:rPr lang="en-US" i="0" dirty="0"/>
              <a:t>. </a:t>
            </a:r>
            <a:r>
              <a:rPr lang="en-US" i="0" dirty="0" err="1"/>
              <a:t>Luego</a:t>
            </a:r>
            <a:r>
              <a:rPr lang="en-US" i="0" dirty="0"/>
              <a:t> </a:t>
            </a:r>
            <a:r>
              <a:rPr lang="en-US" i="0" dirty="0" err="1"/>
              <a:t>respondemsos</a:t>
            </a:r>
            <a:r>
              <a:rPr lang="en-US" i="0" dirty="0"/>
              <a:t> a </a:t>
            </a:r>
            <a:r>
              <a:rPr lang="en-US" i="0" dirty="0" err="1"/>
              <a:t>esa</a:t>
            </a:r>
            <a:r>
              <a:rPr lang="en-US" i="0" dirty="0"/>
              <a:t> entrada </a:t>
            </a:r>
            <a:r>
              <a:rPr lang="en-US" i="0" dirty="0" err="1"/>
              <a:t>en</a:t>
            </a:r>
            <a:r>
              <a:rPr lang="en-US" i="0" dirty="0"/>
              <a:t> lo que se </a:t>
            </a:r>
            <a:r>
              <a:rPr lang="en-US" i="0" dirty="0" err="1"/>
              <a:t>denominaría</a:t>
            </a:r>
            <a:r>
              <a:rPr lang="en-US" i="0" dirty="0"/>
              <a:t> </a:t>
            </a:r>
            <a:r>
              <a:rPr lang="en-US" i="0" dirty="0" err="1"/>
              <a:t>conducta</a:t>
            </a:r>
            <a:r>
              <a:rPr lang="en-US" i="1" dirty="0"/>
              <a:t>. </a:t>
            </a:r>
          </a:p>
          <a:p>
            <a:endParaRPr lang="en-US" i="1" dirty="0"/>
          </a:p>
        </p:txBody>
      </p:sp>
      <p:sp>
        <p:nvSpPr>
          <p:cNvPr id="4" name="Slide Number Placeholder 3"/>
          <p:cNvSpPr>
            <a:spLocks noGrp="1"/>
          </p:cNvSpPr>
          <p:nvPr>
            <p:ph type="sldNum" sz="quarter" idx="10"/>
          </p:nvPr>
        </p:nvSpPr>
        <p:spPr/>
        <p:txBody>
          <a:bodyPr/>
          <a:lstStyle/>
          <a:p>
            <a:fld id="{6E81C507-7249-AE40-8E93-AAF6C347ED90}" type="slidenum">
              <a:rPr lang="en-US" smtClean="0"/>
              <a:t>3</a:t>
            </a:fld>
            <a:endParaRPr lang="en-US" dirty="0"/>
          </a:p>
        </p:txBody>
      </p:sp>
    </p:spTree>
    <p:extLst>
      <p:ext uri="{BB962C8B-B14F-4D97-AF65-F5344CB8AC3E}">
        <p14:creationId xmlns:p14="http://schemas.microsoft.com/office/powerpoint/2010/main" val="689796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 la </a:t>
            </a:r>
            <a:r>
              <a:rPr lang="en-US" dirty="0" err="1"/>
              <a:t>Inteligencia</a:t>
            </a:r>
            <a:r>
              <a:rPr lang="en-US" dirty="0"/>
              <a:t> Artificial, es </a:t>
            </a:r>
            <a:r>
              <a:rPr lang="en-US" dirty="0" err="1"/>
              <a:t>más</a:t>
            </a:r>
            <a:r>
              <a:rPr lang="en-US" dirty="0"/>
              <a:t> o </a:t>
            </a:r>
            <a:r>
              <a:rPr lang="en-US" dirty="0" err="1"/>
              <a:t>menos</a:t>
            </a:r>
            <a:r>
              <a:rPr lang="en-US" dirty="0"/>
              <a:t> lo </a:t>
            </a:r>
            <a:r>
              <a:rPr lang="en-US" dirty="0" err="1"/>
              <a:t>mismo</a:t>
            </a:r>
            <a:r>
              <a:rPr lang="en-US" dirty="0"/>
              <a:t>.  </a:t>
            </a:r>
            <a:r>
              <a:rPr lang="en-US" dirty="0" err="1"/>
              <a:t>Dejando</a:t>
            </a:r>
            <a:r>
              <a:rPr lang="en-US" dirty="0"/>
              <a:t> de </a:t>
            </a:r>
            <a:r>
              <a:rPr lang="en-US" dirty="0" err="1"/>
              <a:t>lado</a:t>
            </a:r>
            <a:r>
              <a:rPr lang="en-US" dirty="0"/>
              <a:t> </a:t>
            </a:r>
            <a:r>
              <a:rPr lang="en-US" dirty="0" err="1"/>
              <a:t>el</a:t>
            </a:r>
            <a:r>
              <a:rPr lang="en-US" dirty="0"/>
              <a:t> </a:t>
            </a:r>
            <a:r>
              <a:rPr lang="en-US" dirty="0" err="1"/>
              <a:t>dibujo</a:t>
            </a:r>
            <a:r>
              <a:rPr lang="en-US" dirty="0"/>
              <a:t> del robot </a:t>
            </a:r>
            <a:r>
              <a:rPr lang="en-US" dirty="0" err="1"/>
              <a:t>potencialmente</a:t>
            </a:r>
            <a:r>
              <a:rPr lang="en-US" dirty="0"/>
              <a:t> </a:t>
            </a:r>
            <a:r>
              <a:rPr lang="en-US" dirty="0" err="1"/>
              <a:t>aterrador</a:t>
            </a:r>
            <a:r>
              <a:rPr lang="en-US" dirty="0"/>
              <a:t>, </a:t>
            </a:r>
            <a:r>
              <a:rPr lang="en-US" dirty="0" err="1"/>
              <a:t>alimentamos</a:t>
            </a:r>
            <a:r>
              <a:rPr lang="en-US" dirty="0"/>
              <a:t> con </a:t>
            </a:r>
            <a:r>
              <a:rPr lang="en-US" dirty="0" err="1"/>
              <a:t>nuestros</a:t>
            </a:r>
            <a:r>
              <a:rPr lang="en-US" dirty="0"/>
              <a:t> </a:t>
            </a:r>
            <a:r>
              <a:rPr lang="en-US" dirty="0" err="1"/>
              <a:t>datos</a:t>
            </a:r>
            <a:r>
              <a:rPr lang="en-US" dirty="0"/>
              <a:t> </a:t>
            </a:r>
            <a:r>
              <a:rPr lang="en-US" dirty="0" err="1"/>
              <a:t>informáticos</a:t>
            </a:r>
            <a:r>
              <a:rPr lang="en-US" dirty="0"/>
              <a:t>. Nuestra </a:t>
            </a:r>
            <a:r>
              <a:rPr lang="en-US" dirty="0" err="1"/>
              <a:t>computadora</a:t>
            </a:r>
            <a:r>
              <a:rPr lang="en-US" dirty="0"/>
              <a:t> </a:t>
            </a:r>
            <a:r>
              <a:rPr lang="en-US" dirty="0" err="1"/>
              <a:t>usa</a:t>
            </a:r>
            <a:r>
              <a:rPr lang="en-US" dirty="0"/>
              <a:t> </a:t>
            </a:r>
            <a:r>
              <a:rPr lang="en-US" dirty="0" err="1"/>
              <a:t>el</a:t>
            </a:r>
            <a:r>
              <a:rPr lang="en-US" dirty="0"/>
              <a:t> </a:t>
            </a:r>
            <a:r>
              <a:rPr lang="en-US" dirty="0" err="1"/>
              <a:t>modelo</a:t>
            </a:r>
            <a:r>
              <a:rPr lang="en-US" dirty="0"/>
              <a:t> que </a:t>
            </a:r>
            <a:r>
              <a:rPr lang="en-US" dirty="0" err="1"/>
              <a:t>construimos</a:t>
            </a:r>
            <a:r>
              <a:rPr lang="en-US" dirty="0"/>
              <a:t>, y </a:t>
            </a:r>
            <a:r>
              <a:rPr lang="en-US" dirty="0" err="1"/>
              <a:t>luego</a:t>
            </a:r>
            <a:r>
              <a:rPr lang="en-US" dirty="0"/>
              <a:t> </a:t>
            </a:r>
            <a:r>
              <a:rPr lang="en-US" dirty="0" err="1"/>
              <a:t>nos</a:t>
            </a:r>
            <a:r>
              <a:rPr lang="en-US" dirty="0"/>
              <a:t> </a:t>
            </a:r>
            <a:r>
              <a:rPr lang="en-US" dirty="0" err="1"/>
              <a:t>proporciona</a:t>
            </a:r>
            <a:r>
              <a:rPr lang="en-US" dirty="0"/>
              <a:t> </a:t>
            </a:r>
            <a:r>
              <a:rPr lang="en-US" dirty="0" err="1"/>
              <a:t>respuestas</a:t>
            </a:r>
            <a:r>
              <a:rPr lang="en-US" dirty="0"/>
              <a:t>. </a:t>
            </a:r>
          </a:p>
          <a:p>
            <a:endParaRPr lang="en-US" dirty="0"/>
          </a:p>
          <a:p>
            <a:pPr marL="171450" indent="-171450">
              <a:buFontTx/>
              <a:buChar char="-"/>
            </a:pPr>
            <a:r>
              <a:rPr lang="en-US" dirty="0" err="1"/>
              <a:t>Proporcionamos</a:t>
            </a:r>
            <a:r>
              <a:rPr lang="en-US" dirty="0"/>
              <a:t> </a:t>
            </a:r>
            <a:r>
              <a:rPr lang="en-US" dirty="0" err="1"/>
              <a:t>datos</a:t>
            </a:r>
            <a:r>
              <a:rPr lang="en-US" dirty="0"/>
              <a:t> </a:t>
            </a:r>
            <a:r>
              <a:rPr lang="en-US" dirty="0" err="1"/>
              <a:t>mediante</a:t>
            </a:r>
            <a:r>
              <a:rPr lang="en-US" dirty="0"/>
              <a:t> </a:t>
            </a:r>
            <a:r>
              <a:rPr lang="en-US" dirty="0" err="1"/>
              <a:t>el</a:t>
            </a:r>
            <a:r>
              <a:rPr lang="en-US" dirty="0"/>
              <a:t> </a:t>
            </a:r>
            <a:r>
              <a:rPr lang="en-US" dirty="0" err="1"/>
              <a:t>uso</a:t>
            </a:r>
            <a:r>
              <a:rPr lang="en-US" dirty="0"/>
              <a:t> de un </a:t>
            </a:r>
            <a:r>
              <a:rPr lang="en-US" dirty="0" err="1"/>
              <a:t>programa</a:t>
            </a:r>
            <a:r>
              <a:rPr lang="en-US" dirty="0"/>
              <a:t>, </a:t>
            </a:r>
            <a:r>
              <a:rPr lang="en-US" dirty="0" err="1"/>
              <a:t>una</a:t>
            </a:r>
            <a:r>
              <a:rPr lang="en-US" dirty="0"/>
              <a:t> image, la entrada del </a:t>
            </a:r>
            <a:r>
              <a:rPr lang="en-US" dirty="0" err="1"/>
              <a:t>usuario</a:t>
            </a:r>
            <a:r>
              <a:rPr lang="en-US" dirty="0"/>
              <a:t> u </a:t>
            </a:r>
            <a:r>
              <a:rPr lang="en-US" dirty="0" err="1"/>
              <a:t>otros</a:t>
            </a:r>
            <a:r>
              <a:rPr lang="en-US" dirty="0"/>
              <a:t> </a:t>
            </a:r>
            <a:r>
              <a:rPr lang="en-US" dirty="0" err="1"/>
              <a:t>medios</a:t>
            </a:r>
            <a:r>
              <a:rPr lang="en-US" dirty="0"/>
              <a:t>. </a:t>
            </a:r>
          </a:p>
          <a:p>
            <a:pPr marL="171450" indent="-171450">
              <a:buFontTx/>
              <a:buChar char="-"/>
            </a:pPr>
            <a:r>
              <a:rPr lang="en-US" dirty="0"/>
              <a:t>El robot </a:t>
            </a:r>
            <a:r>
              <a:rPr lang="en-US" dirty="0" err="1"/>
              <a:t>aterrador</a:t>
            </a:r>
            <a:r>
              <a:rPr lang="en-US" dirty="0"/>
              <a:t> </a:t>
            </a:r>
            <a:r>
              <a:rPr lang="en-US" dirty="0" err="1"/>
              <a:t>usa</a:t>
            </a:r>
            <a:r>
              <a:rPr lang="en-US" dirty="0"/>
              <a:t> </a:t>
            </a:r>
            <a:r>
              <a:rPr lang="en-US" dirty="0" err="1"/>
              <a:t>su</a:t>
            </a:r>
            <a:r>
              <a:rPr lang="en-US" dirty="0"/>
              <a:t> </a:t>
            </a:r>
            <a:r>
              <a:rPr lang="en-US" dirty="0" err="1"/>
              <a:t>modelo</a:t>
            </a:r>
            <a:r>
              <a:rPr lang="en-US" dirty="0"/>
              <a:t> para </a:t>
            </a:r>
            <a:r>
              <a:rPr lang="en-US" dirty="0" err="1"/>
              <a:t>analizar</a:t>
            </a:r>
            <a:r>
              <a:rPr lang="en-US" dirty="0"/>
              <a:t> </a:t>
            </a:r>
            <a:r>
              <a:rPr lang="en-US" dirty="0" err="1"/>
              <a:t>datos</a:t>
            </a:r>
            <a:r>
              <a:rPr lang="en-US" dirty="0"/>
              <a:t> y… </a:t>
            </a:r>
          </a:p>
          <a:p>
            <a:pPr marL="171450" indent="-171450">
              <a:buFontTx/>
              <a:buChar char="-"/>
            </a:pPr>
            <a:r>
              <a:rPr lang="en-US" dirty="0" err="1"/>
              <a:t>Contesta</a:t>
            </a:r>
            <a:r>
              <a:rPr lang="en-US" dirty="0"/>
              <a:t> con </a:t>
            </a:r>
            <a:r>
              <a:rPr lang="en-US" dirty="0" err="1"/>
              <a:t>una</a:t>
            </a:r>
            <a:r>
              <a:rPr lang="en-US" dirty="0"/>
              <a:t> </a:t>
            </a:r>
            <a:r>
              <a:rPr lang="en-US" dirty="0" err="1"/>
              <a:t>respuesta</a:t>
            </a:r>
            <a:r>
              <a:rPr lang="en-US" dirty="0"/>
              <a:t>. </a:t>
            </a:r>
          </a:p>
        </p:txBody>
      </p:sp>
      <p:sp>
        <p:nvSpPr>
          <p:cNvPr id="4" name="Slide Number Placeholder 3"/>
          <p:cNvSpPr>
            <a:spLocks noGrp="1"/>
          </p:cNvSpPr>
          <p:nvPr>
            <p:ph type="sldNum" sz="quarter" idx="10"/>
          </p:nvPr>
        </p:nvSpPr>
        <p:spPr/>
        <p:txBody>
          <a:bodyPr/>
          <a:lstStyle/>
          <a:p>
            <a:fld id="{6E81C507-7249-AE40-8E93-AAF6C347ED90}" type="slidenum">
              <a:rPr lang="en-US" smtClean="0"/>
              <a:t>4</a:t>
            </a:fld>
            <a:endParaRPr lang="en-US" dirty="0"/>
          </a:p>
        </p:txBody>
      </p:sp>
    </p:spTree>
    <p:extLst>
      <p:ext uri="{BB962C8B-B14F-4D97-AF65-F5344CB8AC3E}">
        <p14:creationId xmlns:p14="http://schemas.microsoft.com/office/powerpoint/2010/main" val="1413893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Exploremos</a:t>
            </a:r>
            <a:r>
              <a:rPr lang="en-US" dirty="0"/>
              <a:t> </a:t>
            </a:r>
            <a:r>
              <a:rPr lang="en-US" dirty="0" err="1"/>
              <a:t>cómo</a:t>
            </a:r>
            <a:r>
              <a:rPr lang="en-US" dirty="0"/>
              <a:t> </a:t>
            </a:r>
            <a:r>
              <a:rPr lang="en-US" dirty="0" err="1"/>
              <a:t>podems</a:t>
            </a:r>
            <a:r>
              <a:rPr lang="en-US" dirty="0"/>
              <a:t> </a:t>
            </a:r>
            <a:r>
              <a:rPr lang="en-US" dirty="0" err="1"/>
              <a:t>comenzar</a:t>
            </a:r>
            <a:r>
              <a:rPr lang="en-US" dirty="0"/>
              <a:t> a construer un </a:t>
            </a:r>
            <a:r>
              <a:rPr lang="en-US" dirty="0" err="1"/>
              <a:t>modelo</a:t>
            </a:r>
            <a:r>
              <a:rPr lang="en-US" dirty="0"/>
              <a:t> para responder </a:t>
            </a:r>
            <a:r>
              <a:rPr lang="en-US" dirty="0" err="1"/>
              <a:t>preguntas</a:t>
            </a:r>
            <a:r>
              <a:rPr lang="en-US" dirty="0"/>
              <a:t>. </a:t>
            </a:r>
          </a:p>
          <a:p>
            <a:endParaRPr lang="en-US" dirty="0"/>
          </a:p>
          <a:p>
            <a:pPr marL="171450" indent="-171450">
              <a:buFontTx/>
              <a:buChar char="-"/>
            </a:pPr>
            <a:r>
              <a:rPr lang="en-US" dirty="0" err="1"/>
              <a:t>Comenzamos</a:t>
            </a:r>
            <a:r>
              <a:rPr lang="en-US" dirty="0"/>
              <a:t> con </a:t>
            </a:r>
            <a:r>
              <a:rPr lang="en-US" dirty="0" err="1"/>
              <a:t>una</a:t>
            </a:r>
            <a:r>
              <a:rPr lang="en-US" dirty="0"/>
              <a:t> </a:t>
            </a:r>
            <a:r>
              <a:rPr lang="en-US" dirty="0" err="1"/>
              <a:t>pregunta</a:t>
            </a:r>
            <a:r>
              <a:rPr lang="en-US" dirty="0"/>
              <a:t> </a:t>
            </a:r>
            <a:r>
              <a:rPr lang="en-US" dirty="0" err="1"/>
              <a:t>específica</a:t>
            </a:r>
            <a:r>
              <a:rPr lang="en-US" dirty="0"/>
              <a:t> – ¿</a:t>
            </a:r>
            <a:r>
              <a:rPr lang="en-US" dirty="0" err="1"/>
              <a:t>Está</a:t>
            </a:r>
            <a:r>
              <a:rPr lang="en-US" dirty="0"/>
              <a:t> </a:t>
            </a:r>
            <a:r>
              <a:rPr lang="en-US" dirty="0" err="1"/>
              <a:t>enferma</a:t>
            </a:r>
            <a:r>
              <a:rPr lang="en-US" dirty="0"/>
              <a:t> </a:t>
            </a:r>
            <a:r>
              <a:rPr lang="en-US" dirty="0" err="1"/>
              <a:t>una</a:t>
            </a:r>
            <a:r>
              <a:rPr lang="en-US" dirty="0"/>
              <a:t> </a:t>
            </a:r>
            <a:r>
              <a:rPr lang="en-US" dirty="0" err="1"/>
              <a:t>célula</a:t>
            </a:r>
            <a:r>
              <a:rPr lang="en-US" dirty="0"/>
              <a:t>?</a:t>
            </a:r>
          </a:p>
          <a:p>
            <a:pPr marL="171450" indent="-171450">
              <a:buFontTx/>
              <a:buChar char="-"/>
            </a:pPr>
            <a:r>
              <a:rPr lang="en-US" dirty="0" err="1">
                <a:cs typeface="Calibri"/>
              </a:rPr>
              <a:t>Tenemos</a:t>
            </a:r>
            <a:r>
              <a:rPr lang="en-US" dirty="0">
                <a:cs typeface="Calibri"/>
              </a:rPr>
              <a:t> </a:t>
            </a:r>
            <a:r>
              <a:rPr lang="en-US" dirty="0" err="1">
                <a:cs typeface="Calibri"/>
              </a:rPr>
              <a:t>una</a:t>
            </a:r>
            <a:r>
              <a:rPr lang="en-US" dirty="0">
                <a:cs typeface="Calibri"/>
              </a:rPr>
              <a:t> </a:t>
            </a:r>
            <a:r>
              <a:rPr lang="en-US" dirty="0" err="1">
                <a:cs typeface="Calibri"/>
              </a:rPr>
              <a:t>colección</a:t>
            </a:r>
            <a:r>
              <a:rPr lang="en-US" dirty="0">
                <a:cs typeface="Calibri"/>
              </a:rPr>
              <a:t> de </a:t>
            </a:r>
            <a:r>
              <a:rPr lang="en-US" dirty="0" err="1">
                <a:cs typeface="Calibri"/>
              </a:rPr>
              <a:t>células</a:t>
            </a:r>
            <a:r>
              <a:rPr lang="en-US" dirty="0">
                <a:cs typeface="Calibri"/>
              </a:rPr>
              <a:t>. </a:t>
            </a:r>
          </a:p>
          <a:p>
            <a:pPr marL="171450" indent="-171450">
              <a:buFontTx/>
              <a:buChar char="-"/>
            </a:pPr>
            <a:r>
              <a:rPr lang="en-US" dirty="0" err="1">
                <a:cs typeface="Calibri"/>
              </a:rPr>
              <a:t>Marcamos</a:t>
            </a:r>
            <a:r>
              <a:rPr lang="en-US" dirty="0">
                <a:cs typeface="Calibri"/>
              </a:rPr>
              <a:t> </a:t>
            </a:r>
            <a:r>
              <a:rPr lang="en-US" dirty="0" err="1">
                <a:cs typeface="Calibri"/>
              </a:rPr>
              <a:t>estas</a:t>
            </a:r>
            <a:r>
              <a:rPr lang="en-US" dirty="0">
                <a:cs typeface="Calibri"/>
              </a:rPr>
              <a:t> </a:t>
            </a:r>
            <a:r>
              <a:rPr lang="en-US" dirty="0" err="1">
                <a:cs typeface="Calibri"/>
              </a:rPr>
              <a:t>células</a:t>
            </a:r>
            <a:r>
              <a:rPr lang="en-US" dirty="0">
                <a:cs typeface="Calibri"/>
              </a:rPr>
              <a:t> </a:t>
            </a:r>
            <a:r>
              <a:rPr lang="en-US" dirty="0" err="1">
                <a:cs typeface="Calibri"/>
              </a:rPr>
              <a:t>como</a:t>
            </a:r>
            <a:r>
              <a:rPr lang="en-US" dirty="0">
                <a:cs typeface="Calibri"/>
              </a:rPr>
              <a:t> </a:t>
            </a:r>
            <a:r>
              <a:rPr lang="en-US" dirty="0" err="1">
                <a:cs typeface="Calibri"/>
              </a:rPr>
              <a:t>enfermas</a:t>
            </a:r>
            <a:r>
              <a:rPr lang="en-US" dirty="0">
                <a:cs typeface="Calibri"/>
              </a:rPr>
              <a:t> (</a:t>
            </a:r>
            <a:r>
              <a:rPr lang="en-US" dirty="0" err="1">
                <a:cs typeface="Calibri"/>
              </a:rPr>
              <a:t>rojas</a:t>
            </a:r>
            <a:r>
              <a:rPr lang="en-US" dirty="0">
                <a:cs typeface="Calibri"/>
              </a:rPr>
              <a:t>) o </a:t>
            </a:r>
            <a:r>
              <a:rPr lang="en-US" dirty="0" err="1">
                <a:cs typeface="Calibri"/>
              </a:rPr>
              <a:t>sanas</a:t>
            </a:r>
            <a:r>
              <a:rPr lang="en-US" dirty="0">
                <a:cs typeface="Calibri"/>
              </a:rPr>
              <a:t> (</a:t>
            </a:r>
            <a:r>
              <a:rPr lang="en-US" dirty="0" err="1">
                <a:cs typeface="Calibri"/>
              </a:rPr>
              <a:t>verdes</a:t>
            </a:r>
            <a:r>
              <a:rPr lang="en-US" dirty="0">
                <a:cs typeface="Calibri"/>
              </a:rPr>
              <a:t>). </a:t>
            </a:r>
          </a:p>
          <a:p>
            <a:pPr marL="171450" indent="-171450">
              <a:buFontTx/>
              <a:buChar char="-"/>
            </a:pPr>
            <a:r>
              <a:rPr lang="en-US" dirty="0" err="1">
                <a:cs typeface="Calibri"/>
              </a:rPr>
              <a:t>Luego</a:t>
            </a:r>
            <a:r>
              <a:rPr lang="en-US" dirty="0">
                <a:cs typeface="Calibri"/>
              </a:rPr>
              <a:t> </a:t>
            </a:r>
            <a:r>
              <a:rPr lang="en-US" dirty="0" err="1">
                <a:cs typeface="Calibri"/>
              </a:rPr>
              <a:t>usamos</a:t>
            </a:r>
            <a:r>
              <a:rPr lang="en-US" dirty="0">
                <a:cs typeface="Calibri"/>
              </a:rPr>
              <a:t> </a:t>
            </a:r>
            <a:r>
              <a:rPr lang="en-US" dirty="0" err="1">
                <a:cs typeface="Calibri"/>
              </a:rPr>
              <a:t>diferentes</a:t>
            </a:r>
            <a:r>
              <a:rPr lang="en-US" dirty="0">
                <a:cs typeface="Calibri"/>
              </a:rPr>
              <a:t> </a:t>
            </a:r>
            <a:r>
              <a:rPr lang="en-US" dirty="0" err="1">
                <a:cs typeface="Calibri"/>
              </a:rPr>
              <a:t>algoritmos</a:t>
            </a:r>
            <a:r>
              <a:rPr lang="en-US" dirty="0">
                <a:cs typeface="Calibri"/>
              </a:rPr>
              <a:t> que </a:t>
            </a:r>
            <a:r>
              <a:rPr lang="en-US" dirty="0" err="1">
                <a:cs typeface="Calibri"/>
              </a:rPr>
              <a:t>pueden</a:t>
            </a:r>
            <a:r>
              <a:rPr lang="en-US" dirty="0">
                <a:cs typeface="Calibri"/>
              </a:rPr>
              <a:t> </a:t>
            </a:r>
            <a:r>
              <a:rPr lang="en-US" dirty="0" err="1">
                <a:cs typeface="Calibri"/>
              </a:rPr>
              <a:t>aprender</a:t>
            </a:r>
            <a:r>
              <a:rPr lang="en-US" dirty="0">
                <a:cs typeface="Calibri"/>
              </a:rPr>
              <a:t> y </a:t>
            </a:r>
            <a:r>
              <a:rPr lang="en-US" dirty="0" err="1">
                <a:cs typeface="Calibri"/>
              </a:rPr>
              <a:t>comprender</a:t>
            </a:r>
            <a:r>
              <a:rPr lang="en-US" dirty="0">
                <a:cs typeface="Calibri"/>
              </a:rPr>
              <a:t> </a:t>
            </a:r>
            <a:r>
              <a:rPr lang="en-US" dirty="0" err="1">
                <a:cs typeface="Calibri"/>
              </a:rPr>
              <a:t>patrones</a:t>
            </a:r>
            <a:r>
              <a:rPr lang="en-US" dirty="0">
                <a:cs typeface="Calibri"/>
              </a:rPr>
              <a:t> para </a:t>
            </a:r>
            <a:r>
              <a:rPr lang="en-US" dirty="0" err="1">
                <a:cs typeface="Calibri"/>
              </a:rPr>
              <a:t>ayudar</a:t>
            </a:r>
            <a:r>
              <a:rPr lang="en-US" dirty="0">
                <a:cs typeface="Calibri"/>
              </a:rPr>
              <a:t> a </a:t>
            </a:r>
            <a:r>
              <a:rPr lang="en-US" dirty="0" err="1">
                <a:cs typeface="Calibri"/>
              </a:rPr>
              <a:t>identificar</a:t>
            </a:r>
            <a:r>
              <a:rPr lang="en-US" dirty="0">
                <a:cs typeface="Calibri"/>
              </a:rPr>
              <a:t> </a:t>
            </a:r>
            <a:r>
              <a:rPr lang="en-US" dirty="0" err="1">
                <a:cs typeface="Calibri"/>
              </a:rPr>
              <a:t>si</a:t>
            </a:r>
            <a:r>
              <a:rPr lang="en-US" dirty="0">
                <a:cs typeface="Calibri"/>
              </a:rPr>
              <a:t> </a:t>
            </a:r>
            <a:r>
              <a:rPr lang="en-US" dirty="0" err="1">
                <a:cs typeface="Calibri"/>
              </a:rPr>
              <a:t>una</a:t>
            </a:r>
            <a:r>
              <a:rPr lang="en-US" dirty="0">
                <a:cs typeface="Calibri"/>
              </a:rPr>
              <a:t> </a:t>
            </a:r>
            <a:r>
              <a:rPr lang="en-US" dirty="0" err="1">
                <a:cs typeface="Calibri"/>
              </a:rPr>
              <a:t>célula</a:t>
            </a:r>
            <a:r>
              <a:rPr lang="en-US" dirty="0">
                <a:cs typeface="Calibri"/>
              </a:rPr>
              <a:t> </a:t>
            </a:r>
            <a:r>
              <a:rPr lang="en-US" dirty="0" err="1">
                <a:cs typeface="Calibri"/>
              </a:rPr>
              <a:t>está</a:t>
            </a:r>
            <a:r>
              <a:rPr lang="en-US" dirty="0">
                <a:cs typeface="Calibri"/>
              </a:rPr>
              <a:t> </a:t>
            </a:r>
            <a:r>
              <a:rPr lang="en-US" dirty="0" err="1">
                <a:cs typeface="Calibri"/>
              </a:rPr>
              <a:t>enferma</a:t>
            </a:r>
            <a:r>
              <a:rPr lang="en-US" dirty="0">
                <a:cs typeface="Calibri"/>
              </a:rPr>
              <a:t> o </a:t>
            </a:r>
            <a:r>
              <a:rPr lang="en-US" dirty="0" err="1">
                <a:cs typeface="Calibri"/>
              </a:rPr>
              <a:t>sana</a:t>
            </a:r>
            <a:r>
              <a:rPr lang="en-US" dirty="0">
                <a:cs typeface="Calibri"/>
              </a:rPr>
              <a:t> para </a:t>
            </a:r>
            <a:r>
              <a:rPr lang="en-US" dirty="0" err="1">
                <a:cs typeface="Calibri"/>
              </a:rPr>
              <a:t>entrenar</a:t>
            </a:r>
            <a:r>
              <a:rPr lang="en-US" dirty="0">
                <a:cs typeface="Calibri"/>
              </a:rPr>
              <a:t> </a:t>
            </a:r>
            <a:r>
              <a:rPr lang="en-US" dirty="0" err="1">
                <a:cs typeface="Calibri"/>
              </a:rPr>
              <a:t>nuestro</a:t>
            </a:r>
            <a:r>
              <a:rPr lang="en-US" dirty="0">
                <a:cs typeface="Calibri"/>
              </a:rPr>
              <a:t> </a:t>
            </a:r>
            <a:r>
              <a:rPr lang="en-US" dirty="0" err="1">
                <a:cs typeface="Calibri"/>
              </a:rPr>
              <a:t>modelo</a:t>
            </a:r>
            <a:r>
              <a:rPr lang="en-US" dirty="0">
                <a:cs typeface="Calibri"/>
              </a:rPr>
              <a:t>. </a:t>
            </a:r>
          </a:p>
          <a:p>
            <a:pPr marL="171450" indent="-171450">
              <a:buFontTx/>
              <a:buChar char="-"/>
            </a:pPr>
            <a:r>
              <a:rPr lang="en-US" dirty="0" err="1"/>
              <a:t>Ahora</a:t>
            </a:r>
            <a:r>
              <a:rPr lang="en-US" dirty="0"/>
              <a:t> </a:t>
            </a:r>
            <a:r>
              <a:rPr lang="en-US" dirty="0" err="1"/>
              <a:t>obtenemos</a:t>
            </a:r>
            <a:r>
              <a:rPr lang="en-US" dirty="0"/>
              <a:t> un nuevo conjunto de </a:t>
            </a:r>
            <a:r>
              <a:rPr lang="en-US" dirty="0" err="1"/>
              <a:t>células</a:t>
            </a:r>
            <a:r>
              <a:rPr lang="en-US" dirty="0"/>
              <a:t> que </a:t>
            </a:r>
            <a:r>
              <a:rPr lang="en-US" dirty="0" err="1"/>
              <a:t>el</a:t>
            </a:r>
            <a:r>
              <a:rPr lang="en-US" dirty="0"/>
              <a:t> </a:t>
            </a:r>
            <a:r>
              <a:rPr lang="en-US" dirty="0" err="1"/>
              <a:t>modelo</a:t>
            </a:r>
            <a:r>
              <a:rPr lang="en-US" dirty="0"/>
              <a:t> no ha visto antes. </a:t>
            </a:r>
          </a:p>
          <a:p>
            <a:pPr marL="171450" indent="-171450">
              <a:buFontTx/>
              <a:buChar char="-"/>
            </a:pPr>
            <a:r>
              <a:rPr lang="en-US" dirty="0"/>
              <a:t>El </a:t>
            </a:r>
            <a:r>
              <a:rPr lang="en-US" dirty="0" err="1"/>
              <a:t>modelo</a:t>
            </a:r>
            <a:r>
              <a:rPr lang="en-US" dirty="0"/>
              <a:t> </a:t>
            </a:r>
            <a:r>
              <a:rPr lang="en-US" dirty="0" err="1"/>
              <a:t>luego</a:t>
            </a:r>
            <a:r>
              <a:rPr lang="en-US" dirty="0"/>
              <a:t> </a:t>
            </a:r>
            <a:r>
              <a:rPr lang="en-US" dirty="0" err="1"/>
              <a:t>identifica</a:t>
            </a:r>
            <a:r>
              <a:rPr lang="en-US" dirty="0"/>
              <a:t> que </a:t>
            </a:r>
            <a:r>
              <a:rPr lang="en-US" dirty="0" err="1"/>
              <a:t>células</a:t>
            </a:r>
            <a:r>
              <a:rPr lang="en-US" dirty="0"/>
              <a:t> </a:t>
            </a:r>
            <a:r>
              <a:rPr lang="en-US" dirty="0" err="1"/>
              <a:t>están</a:t>
            </a:r>
            <a:r>
              <a:rPr lang="en-US" dirty="0"/>
              <a:t> </a:t>
            </a:r>
            <a:r>
              <a:rPr lang="en-US" dirty="0" err="1"/>
              <a:t>sanas</a:t>
            </a:r>
            <a:r>
              <a:rPr lang="en-US" dirty="0"/>
              <a:t> o </a:t>
            </a:r>
            <a:r>
              <a:rPr lang="en-US" dirty="0" err="1"/>
              <a:t>enfermas</a:t>
            </a:r>
            <a:r>
              <a:rPr lang="en-US" dirty="0"/>
              <a:t>. </a:t>
            </a:r>
          </a:p>
          <a:p>
            <a:pPr marL="171450" indent="-171450">
              <a:buFontTx/>
              <a:buChar char="-"/>
            </a:pPr>
            <a:r>
              <a:rPr lang="en-US" dirty="0"/>
              <a:t>Si </a:t>
            </a:r>
            <a:r>
              <a:rPr lang="en-US" dirty="0" err="1"/>
              <a:t>miramos</a:t>
            </a:r>
            <a:r>
              <a:rPr lang="en-US" dirty="0"/>
              <a:t> la </a:t>
            </a:r>
            <a:r>
              <a:rPr lang="en-US" dirty="0" err="1"/>
              <a:t>realidad</a:t>
            </a:r>
            <a:r>
              <a:rPr lang="en-US" dirty="0"/>
              <a:t> de las </a:t>
            </a:r>
            <a:r>
              <a:rPr lang="en-US" dirty="0" err="1"/>
              <a:t>células</a:t>
            </a:r>
            <a:r>
              <a:rPr lang="en-US" dirty="0"/>
              <a:t>. </a:t>
            </a:r>
          </a:p>
          <a:p>
            <a:pPr marL="171450" indent="-171450">
              <a:buFontTx/>
              <a:buChar char="-"/>
            </a:pPr>
            <a:r>
              <a:rPr lang="en-US" dirty="0"/>
              <a:t>Y </a:t>
            </a:r>
            <a:r>
              <a:rPr lang="en-US" dirty="0" err="1"/>
              <a:t>luego</a:t>
            </a:r>
            <a:r>
              <a:rPr lang="en-US" dirty="0"/>
              <a:t> la </a:t>
            </a:r>
            <a:r>
              <a:rPr lang="en-US" dirty="0" err="1"/>
              <a:t>salida</a:t>
            </a:r>
            <a:r>
              <a:rPr lang="en-US" dirty="0"/>
              <a:t>, </a:t>
            </a:r>
            <a:r>
              <a:rPr lang="en-US" dirty="0" err="1"/>
              <a:t>vamos</a:t>
            </a:r>
            <a:r>
              <a:rPr lang="en-US" dirty="0"/>
              <a:t> a </a:t>
            </a:r>
            <a:r>
              <a:rPr lang="en-US" dirty="0" err="1"/>
              <a:t>notar</a:t>
            </a:r>
            <a:r>
              <a:rPr lang="en-US" dirty="0"/>
              <a:t> que las </a:t>
            </a:r>
            <a:r>
              <a:rPr lang="en-US" dirty="0" err="1"/>
              <a:t>cosas</a:t>
            </a:r>
            <a:r>
              <a:rPr lang="en-US" dirty="0"/>
              <a:t> no son </a:t>
            </a:r>
            <a:r>
              <a:rPr lang="en-US" dirty="0" err="1"/>
              <a:t>siempre</a:t>
            </a:r>
            <a:r>
              <a:rPr lang="en-US" dirty="0"/>
              <a:t> perfectas. </a:t>
            </a:r>
          </a:p>
          <a:p>
            <a:pPr marL="171450" indent="-171450">
              <a:buFontTx/>
              <a:buChar char="-"/>
            </a:pPr>
            <a:r>
              <a:rPr lang="en-US" dirty="0" err="1"/>
              <a:t>Siempre</a:t>
            </a:r>
            <a:r>
              <a:rPr lang="en-US" dirty="0"/>
              <a:t> temenos que </a:t>
            </a:r>
            <a:r>
              <a:rPr lang="en-US" dirty="0" err="1"/>
              <a:t>ajustar</a:t>
            </a:r>
            <a:r>
              <a:rPr lang="en-US" dirty="0"/>
              <a:t> y </a:t>
            </a:r>
            <a:r>
              <a:rPr lang="en-US" dirty="0" err="1"/>
              <a:t>entender</a:t>
            </a:r>
            <a:r>
              <a:rPr lang="en-US" dirty="0"/>
              <a:t> que la </a:t>
            </a:r>
            <a:r>
              <a:rPr lang="en-US" dirty="0" err="1"/>
              <a:t>inteligencia</a:t>
            </a:r>
            <a:r>
              <a:rPr lang="en-US" dirty="0"/>
              <a:t> artificial no </a:t>
            </a:r>
            <a:r>
              <a:rPr lang="en-US" dirty="0" err="1"/>
              <a:t>nos</a:t>
            </a:r>
            <a:r>
              <a:rPr lang="en-US" dirty="0"/>
              <a:t> </a:t>
            </a:r>
            <a:r>
              <a:rPr lang="en-US" dirty="0" err="1"/>
              <a:t>dará</a:t>
            </a:r>
            <a:r>
              <a:rPr lang="en-US" dirty="0"/>
              <a:t> </a:t>
            </a:r>
            <a:r>
              <a:rPr lang="en-US" dirty="0" err="1"/>
              <a:t>perfección</a:t>
            </a:r>
            <a:r>
              <a:rPr lang="en-US" dirty="0"/>
              <a:t>, </a:t>
            </a:r>
            <a:r>
              <a:rPr lang="en-US" dirty="0" err="1"/>
              <a:t>pero</a:t>
            </a:r>
            <a:r>
              <a:rPr lang="en-US" dirty="0"/>
              <a:t> </a:t>
            </a:r>
            <a:r>
              <a:rPr lang="en-US" dirty="0" err="1"/>
              <a:t>proporcionará</a:t>
            </a:r>
            <a:r>
              <a:rPr lang="en-US" dirty="0"/>
              <a:t> </a:t>
            </a:r>
            <a:r>
              <a:rPr lang="en-US" dirty="0" err="1"/>
              <a:t>el</a:t>
            </a:r>
            <a:r>
              <a:rPr lang="en-US" dirty="0"/>
              <a:t> </a:t>
            </a:r>
            <a:r>
              <a:rPr lang="en-US" dirty="0" err="1"/>
              <a:t>resultado</a:t>
            </a:r>
            <a:r>
              <a:rPr lang="en-US" dirty="0"/>
              <a:t> </a:t>
            </a:r>
            <a:r>
              <a:rPr lang="en-US" dirty="0" err="1"/>
              <a:t>correcto</a:t>
            </a:r>
            <a:r>
              <a:rPr lang="en-US" dirty="0"/>
              <a:t> un </a:t>
            </a:r>
            <a:r>
              <a:rPr lang="en-US" dirty="0" err="1"/>
              <a:t>porcentaje</a:t>
            </a:r>
            <a:r>
              <a:rPr lang="en-US" dirty="0"/>
              <a:t> </a:t>
            </a:r>
            <a:r>
              <a:rPr lang="en-US" dirty="0" err="1"/>
              <a:t>útil</a:t>
            </a:r>
            <a:r>
              <a:rPr lang="en-US" dirty="0"/>
              <a:t> de las </a:t>
            </a:r>
            <a:r>
              <a:rPr lang="en-US" dirty="0" err="1"/>
              <a:t>veces</a:t>
            </a:r>
            <a:r>
              <a:rPr lang="en-US" dirty="0"/>
              <a:t>. </a:t>
            </a:r>
          </a:p>
        </p:txBody>
      </p:sp>
      <p:sp>
        <p:nvSpPr>
          <p:cNvPr id="4" name="Slide Number Placeholder 3"/>
          <p:cNvSpPr>
            <a:spLocks noGrp="1"/>
          </p:cNvSpPr>
          <p:nvPr>
            <p:ph type="sldNum" sz="quarter" idx="10"/>
          </p:nvPr>
        </p:nvSpPr>
        <p:spPr/>
        <p:txBody>
          <a:bodyPr/>
          <a:lstStyle/>
          <a:p>
            <a:fld id="{6E81C507-7249-AE40-8E93-AAF6C347ED90}" type="slidenum">
              <a:rPr lang="en-US" smtClean="0"/>
              <a:t>5</a:t>
            </a:fld>
            <a:endParaRPr lang="en-US" dirty="0"/>
          </a:p>
        </p:txBody>
      </p:sp>
    </p:spTree>
    <p:extLst>
      <p:ext uri="{BB962C8B-B14F-4D97-AF65-F5344CB8AC3E}">
        <p14:creationId xmlns:p14="http://schemas.microsoft.com/office/powerpoint/2010/main" val="955990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cs typeface="Calibri"/>
              </a:rPr>
              <a:t>Las </a:t>
            </a:r>
            <a:r>
              <a:rPr lang="en-US" dirty="0" err="1">
                <a:cs typeface="Calibri"/>
              </a:rPr>
              <a:t>cinco</a:t>
            </a:r>
            <a:r>
              <a:rPr lang="en-US" dirty="0">
                <a:cs typeface="Calibri"/>
              </a:rPr>
              <a:t> </a:t>
            </a:r>
            <a:r>
              <a:rPr lang="en-US" dirty="0" err="1">
                <a:cs typeface="Calibri"/>
              </a:rPr>
              <a:t>preguntas</a:t>
            </a:r>
            <a:r>
              <a:rPr lang="en-US" dirty="0">
                <a:cs typeface="Calibri"/>
              </a:rPr>
              <a:t> </a:t>
            </a:r>
            <a:r>
              <a:rPr lang="en-US" dirty="0" err="1">
                <a:cs typeface="Calibri"/>
              </a:rPr>
              <a:t>clásicas</a:t>
            </a:r>
            <a:r>
              <a:rPr lang="en-US" dirty="0">
                <a:cs typeface="Calibri"/>
              </a:rPr>
              <a:t> que se </a:t>
            </a:r>
            <a:r>
              <a:rPr lang="en-US" dirty="0" err="1">
                <a:cs typeface="Calibri"/>
              </a:rPr>
              <a:t>pueden</a:t>
            </a:r>
            <a:r>
              <a:rPr lang="en-US" dirty="0">
                <a:cs typeface="Calibri"/>
              </a:rPr>
              <a:t> </a:t>
            </a:r>
            <a:r>
              <a:rPr lang="en-US" dirty="0" err="1">
                <a:cs typeface="Calibri"/>
              </a:rPr>
              <a:t>contestar</a:t>
            </a:r>
            <a:r>
              <a:rPr lang="en-US" dirty="0">
                <a:cs typeface="Calibri"/>
              </a:rPr>
              <a:t> con </a:t>
            </a:r>
            <a:r>
              <a:rPr lang="en-US" dirty="0" err="1">
                <a:cs typeface="Calibri"/>
              </a:rPr>
              <a:t>el</a:t>
            </a:r>
            <a:r>
              <a:rPr lang="en-US" dirty="0">
                <a:cs typeface="Calibri"/>
              </a:rPr>
              <a:t> ML </a:t>
            </a:r>
            <a:r>
              <a:rPr lang="en-US" dirty="0" err="1">
                <a:cs typeface="Calibri"/>
              </a:rPr>
              <a:t>tradicional</a:t>
            </a:r>
            <a:r>
              <a:rPr lang="en-US" dirty="0">
                <a:cs typeface="Calibri"/>
              </a:rPr>
              <a:t>. </a:t>
            </a:r>
          </a:p>
          <a:p>
            <a:pPr marL="342900" indent="-342900">
              <a:buFont typeface="+mj-lt"/>
              <a:buAutoNum type="arabicPeriod"/>
            </a:pPr>
            <a:r>
              <a:rPr lang="en-US" dirty="0" err="1"/>
              <a:t>Clasificación</a:t>
            </a:r>
            <a:r>
              <a:rPr lang="en-US" dirty="0"/>
              <a:t>: </a:t>
            </a:r>
            <a:r>
              <a:rPr lang="en-US" dirty="0" err="1"/>
              <a:t>Asignar</a:t>
            </a:r>
            <a:r>
              <a:rPr lang="en-US" dirty="0"/>
              <a:t> </a:t>
            </a:r>
            <a:r>
              <a:rPr lang="en-US" dirty="0" err="1"/>
              <a:t>una</a:t>
            </a:r>
            <a:r>
              <a:rPr lang="en-US" dirty="0"/>
              <a:t> </a:t>
            </a:r>
            <a:r>
              <a:rPr lang="en-US" dirty="0" err="1"/>
              <a:t>categoría</a:t>
            </a:r>
            <a:r>
              <a:rPr lang="en-US" dirty="0"/>
              <a:t> a </a:t>
            </a:r>
            <a:r>
              <a:rPr lang="en-US" dirty="0" err="1"/>
              <a:t>cada</a:t>
            </a:r>
            <a:r>
              <a:rPr lang="en-US" dirty="0"/>
              <a:t> </a:t>
            </a:r>
            <a:r>
              <a:rPr lang="en-US" dirty="0" err="1"/>
              <a:t>elemento</a:t>
            </a:r>
            <a:r>
              <a:rPr lang="en-US" dirty="0"/>
              <a:t> o punto de </a:t>
            </a:r>
            <a:r>
              <a:rPr lang="en-US" dirty="0" err="1"/>
              <a:t>datos</a:t>
            </a:r>
            <a:r>
              <a:rPr lang="en-US" dirty="0"/>
              <a:t>. </a:t>
            </a:r>
            <a:r>
              <a:rPr lang="en-US" dirty="0" err="1"/>
              <a:t>Puede</a:t>
            </a:r>
            <a:r>
              <a:rPr lang="en-US" dirty="0"/>
              <a:t> ser para </a:t>
            </a:r>
            <a:r>
              <a:rPr lang="en-US" dirty="0" err="1"/>
              <a:t>identificar</a:t>
            </a:r>
            <a:r>
              <a:rPr lang="en-US" dirty="0"/>
              <a:t> </a:t>
            </a:r>
            <a:r>
              <a:rPr lang="en-US" dirty="0" err="1"/>
              <a:t>nuestras</a:t>
            </a:r>
            <a:r>
              <a:rPr lang="en-US" dirty="0"/>
              <a:t> </a:t>
            </a:r>
            <a:r>
              <a:rPr lang="en-US" dirty="0" err="1"/>
              <a:t>células</a:t>
            </a:r>
            <a:r>
              <a:rPr lang="en-US" dirty="0"/>
              <a:t> </a:t>
            </a:r>
            <a:r>
              <a:rPr lang="en-US" dirty="0" err="1"/>
              <a:t>sanas</a:t>
            </a:r>
            <a:r>
              <a:rPr lang="en-US" dirty="0"/>
              <a:t> o </a:t>
            </a:r>
            <a:r>
              <a:rPr lang="en-US" dirty="0" err="1"/>
              <a:t>enfermas</a:t>
            </a:r>
            <a:r>
              <a:rPr lang="en-US" dirty="0"/>
              <a:t>, la </a:t>
            </a:r>
            <a:r>
              <a:rPr lang="en-US" dirty="0" err="1"/>
              <a:t>raza</a:t>
            </a:r>
            <a:r>
              <a:rPr lang="en-US" dirty="0"/>
              <a:t> de un </a:t>
            </a:r>
            <a:r>
              <a:rPr lang="en-US" dirty="0" err="1"/>
              <a:t>perro</a:t>
            </a:r>
            <a:r>
              <a:rPr lang="en-US" dirty="0"/>
              <a:t> o </a:t>
            </a:r>
            <a:r>
              <a:rPr lang="en-US" dirty="0" err="1"/>
              <a:t>el</a:t>
            </a:r>
            <a:r>
              <a:rPr lang="en-US" dirty="0"/>
              <a:t> </a:t>
            </a:r>
            <a:r>
              <a:rPr lang="en-US" dirty="0" err="1"/>
              <a:t>tipo</a:t>
            </a:r>
            <a:r>
              <a:rPr lang="en-US" dirty="0"/>
              <a:t> de </a:t>
            </a:r>
            <a:r>
              <a:rPr lang="en-US" dirty="0" err="1"/>
              <a:t>alimento</a:t>
            </a:r>
            <a:r>
              <a:rPr lang="en-US" dirty="0"/>
              <a:t>. </a:t>
            </a:r>
          </a:p>
          <a:p>
            <a:pPr marL="342900" indent="-342900">
              <a:buFont typeface="+mj-lt"/>
              <a:buAutoNum type="arabicPeriod"/>
            </a:pPr>
            <a:r>
              <a:rPr lang="en-US" dirty="0" err="1"/>
              <a:t>Regresión</a:t>
            </a:r>
            <a:r>
              <a:rPr lang="en-US" dirty="0"/>
              <a:t>: </a:t>
            </a:r>
            <a:r>
              <a:rPr lang="en-US" dirty="0" err="1"/>
              <a:t>Predecir</a:t>
            </a:r>
            <a:r>
              <a:rPr lang="en-US" dirty="0"/>
              <a:t> un valor real para </a:t>
            </a:r>
            <a:r>
              <a:rPr lang="en-US" dirty="0" err="1"/>
              <a:t>nuevos</a:t>
            </a:r>
            <a:r>
              <a:rPr lang="en-US" dirty="0"/>
              <a:t> </a:t>
            </a:r>
            <a:r>
              <a:rPr lang="en-US" dirty="0" err="1"/>
              <a:t>datos</a:t>
            </a:r>
            <a:r>
              <a:rPr lang="en-US" dirty="0"/>
              <a:t> dadas las </a:t>
            </a:r>
            <a:r>
              <a:rPr lang="en-US" dirty="0" err="1"/>
              <a:t>tendencias</a:t>
            </a:r>
            <a:r>
              <a:rPr lang="en-US" dirty="0"/>
              <a:t> </a:t>
            </a:r>
            <a:r>
              <a:rPr lang="en-US" dirty="0" err="1"/>
              <a:t>en</a:t>
            </a:r>
            <a:r>
              <a:rPr lang="en-US" dirty="0"/>
              <a:t> </a:t>
            </a:r>
            <a:r>
              <a:rPr lang="en-US" dirty="0" err="1"/>
              <a:t>el</a:t>
            </a:r>
            <a:r>
              <a:rPr lang="en-US" dirty="0"/>
              <a:t> </a:t>
            </a:r>
            <a:r>
              <a:rPr lang="en-US" dirty="0" err="1"/>
              <a:t>ejemplo</a:t>
            </a:r>
            <a:r>
              <a:rPr lang="en-US" dirty="0"/>
              <a:t> </a:t>
            </a:r>
            <a:r>
              <a:rPr lang="en-US" dirty="0" err="1"/>
              <a:t>etiquetado</a:t>
            </a:r>
            <a:r>
              <a:rPr lang="en-US" dirty="0"/>
              <a:t>, </a:t>
            </a:r>
            <a:r>
              <a:rPr lang="en-US" dirty="0" err="1"/>
              <a:t>normalmente</a:t>
            </a:r>
            <a:r>
              <a:rPr lang="en-US" dirty="0"/>
              <a:t> un </a:t>
            </a:r>
            <a:r>
              <a:rPr lang="en-US" dirty="0" err="1"/>
              <a:t>número</a:t>
            </a:r>
            <a:r>
              <a:rPr lang="en-US" dirty="0"/>
              <a:t>. Podemos </a:t>
            </a:r>
            <a:r>
              <a:rPr lang="en-US" dirty="0" err="1"/>
              <a:t>utilizar</a:t>
            </a:r>
            <a:r>
              <a:rPr lang="en-US" dirty="0"/>
              <a:t> la </a:t>
            </a:r>
            <a:r>
              <a:rPr lang="en-US" dirty="0" err="1"/>
              <a:t>regresión</a:t>
            </a:r>
            <a:r>
              <a:rPr lang="en-US" dirty="0"/>
              <a:t> para </a:t>
            </a:r>
            <a:r>
              <a:rPr lang="en-US" dirty="0" err="1"/>
              <a:t>predecir</a:t>
            </a:r>
            <a:r>
              <a:rPr lang="en-US" dirty="0"/>
              <a:t> </a:t>
            </a:r>
            <a:r>
              <a:rPr lang="en-US" dirty="0" err="1"/>
              <a:t>el</a:t>
            </a:r>
            <a:r>
              <a:rPr lang="en-US" dirty="0"/>
              <a:t> </a:t>
            </a:r>
            <a:r>
              <a:rPr lang="en-US" dirty="0" err="1"/>
              <a:t>aumento</a:t>
            </a:r>
            <a:r>
              <a:rPr lang="en-US" dirty="0"/>
              <a:t> del </a:t>
            </a:r>
            <a:r>
              <a:rPr lang="en-US" dirty="0" err="1"/>
              <a:t>nivel</a:t>
            </a:r>
            <a:r>
              <a:rPr lang="en-US" dirty="0"/>
              <a:t> del mar, las </a:t>
            </a:r>
            <a:r>
              <a:rPr lang="en-US" dirty="0" err="1"/>
              <a:t>posibilidades</a:t>
            </a:r>
            <a:r>
              <a:rPr lang="en-US" dirty="0"/>
              <a:t> de un </a:t>
            </a:r>
            <a:r>
              <a:rPr lang="en-US" dirty="0" err="1"/>
              <a:t>incendio</a:t>
            </a:r>
            <a:r>
              <a:rPr lang="en-US" dirty="0"/>
              <a:t> </a:t>
            </a:r>
            <a:r>
              <a:rPr lang="en-US" dirty="0" err="1"/>
              <a:t>forestal</a:t>
            </a:r>
            <a:r>
              <a:rPr lang="en-US" dirty="0"/>
              <a:t> o </a:t>
            </a:r>
            <a:r>
              <a:rPr lang="en-US" dirty="0" err="1"/>
              <a:t>cuántas</a:t>
            </a:r>
            <a:r>
              <a:rPr lang="en-US" dirty="0"/>
              <a:t> personas </a:t>
            </a:r>
            <a:r>
              <a:rPr lang="en-US" dirty="0" err="1"/>
              <a:t>nacerán</a:t>
            </a:r>
            <a:r>
              <a:rPr lang="en-US" dirty="0"/>
              <a:t> </a:t>
            </a:r>
            <a:r>
              <a:rPr lang="en-US" dirty="0" err="1"/>
              <a:t>en</a:t>
            </a:r>
            <a:r>
              <a:rPr lang="en-US" dirty="0"/>
              <a:t> un </a:t>
            </a:r>
            <a:r>
              <a:rPr lang="en-US" dirty="0" err="1"/>
              <a:t>año</a:t>
            </a:r>
            <a:r>
              <a:rPr lang="en-US" dirty="0"/>
              <a:t> </a:t>
            </a:r>
            <a:r>
              <a:rPr lang="en-US" dirty="0" err="1"/>
              <a:t>determinado</a:t>
            </a:r>
            <a:r>
              <a:rPr lang="en-US" dirty="0"/>
              <a:t>. </a:t>
            </a:r>
          </a:p>
          <a:p>
            <a:pPr marL="342900" indent="-342900">
              <a:buFont typeface="+mj-lt"/>
              <a:buAutoNum type="arabicPeriod"/>
            </a:pPr>
            <a:r>
              <a:rPr lang="en-US" sz="1200" i="0" kern="0" dirty="0" err="1">
                <a:solidFill>
                  <a:srgbClr val="7030A0"/>
                </a:solidFill>
              </a:rPr>
              <a:t>Anomalía</a:t>
            </a:r>
            <a:r>
              <a:rPr lang="en-US" sz="1200" i="0" kern="0" dirty="0">
                <a:solidFill>
                  <a:srgbClr val="7030A0"/>
                </a:solidFill>
              </a:rPr>
              <a:t>: </a:t>
            </a:r>
            <a:r>
              <a:rPr lang="en-US" sz="1200" i="0" kern="0" dirty="0" err="1">
                <a:solidFill>
                  <a:srgbClr val="7030A0"/>
                </a:solidFill>
              </a:rPr>
              <a:t>Identificar</a:t>
            </a:r>
            <a:r>
              <a:rPr lang="en-US" sz="1200" i="0" kern="0" dirty="0">
                <a:solidFill>
                  <a:srgbClr val="7030A0"/>
                </a:solidFill>
              </a:rPr>
              <a:t> </a:t>
            </a:r>
            <a:r>
              <a:rPr lang="en-US" sz="1200" i="0" kern="0" dirty="0" err="1">
                <a:solidFill>
                  <a:srgbClr val="7030A0"/>
                </a:solidFill>
              </a:rPr>
              <a:t>cuando</a:t>
            </a:r>
            <a:r>
              <a:rPr lang="en-US" sz="1200" i="0" kern="0" dirty="0">
                <a:solidFill>
                  <a:srgbClr val="7030A0"/>
                </a:solidFill>
              </a:rPr>
              <a:t> </a:t>
            </a:r>
            <a:r>
              <a:rPr lang="en-US" sz="1200" i="0" kern="0" dirty="0" err="1">
                <a:solidFill>
                  <a:srgbClr val="7030A0"/>
                </a:solidFill>
              </a:rPr>
              <a:t>sucede</a:t>
            </a:r>
            <a:r>
              <a:rPr lang="en-US" sz="1200" i="0" kern="0" dirty="0">
                <a:solidFill>
                  <a:srgbClr val="7030A0"/>
                </a:solidFill>
              </a:rPr>
              <a:t> algo </a:t>
            </a:r>
            <a:r>
              <a:rPr lang="en-US" sz="1200" i="0" kern="0" dirty="0" err="1">
                <a:solidFill>
                  <a:srgbClr val="7030A0"/>
                </a:solidFill>
              </a:rPr>
              <a:t>inesperado</a:t>
            </a:r>
            <a:r>
              <a:rPr lang="en-US" sz="1200" i="0" kern="0" dirty="0">
                <a:solidFill>
                  <a:srgbClr val="7030A0"/>
                </a:solidFill>
              </a:rPr>
              <a:t>. </a:t>
            </a:r>
            <a:r>
              <a:rPr lang="en-US" dirty="0"/>
              <a:t>– </a:t>
            </a:r>
            <a:r>
              <a:rPr lang="en-US" sz="1200" kern="0" dirty="0"/>
              <a:t>¿</a:t>
            </a:r>
            <a:r>
              <a:rPr lang="en-US" dirty="0" err="1"/>
              <a:t>Esto</a:t>
            </a:r>
            <a:r>
              <a:rPr lang="en-US" dirty="0"/>
              <a:t> es </a:t>
            </a:r>
            <a:r>
              <a:rPr lang="en-US" dirty="0" err="1"/>
              <a:t>raro</a:t>
            </a:r>
            <a:r>
              <a:rPr lang="en-US" dirty="0"/>
              <a:t>? </a:t>
            </a:r>
            <a:r>
              <a:rPr lang="en-US" dirty="0" err="1"/>
              <a:t>Esto</a:t>
            </a:r>
            <a:r>
              <a:rPr lang="en-US" dirty="0"/>
              <a:t> </a:t>
            </a:r>
            <a:r>
              <a:rPr lang="en-US" dirty="0" err="1"/>
              <a:t>puede</a:t>
            </a:r>
            <a:r>
              <a:rPr lang="en-US" dirty="0"/>
              <a:t> </a:t>
            </a:r>
            <a:r>
              <a:rPr lang="en-US" dirty="0" err="1"/>
              <a:t>ayudar</a:t>
            </a:r>
            <a:r>
              <a:rPr lang="en-US" dirty="0"/>
              <a:t> a </a:t>
            </a:r>
            <a:r>
              <a:rPr lang="en-US" dirty="0" err="1"/>
              <a:t>detectar</a:t>
            </a:r>
            <a:r>
              <a:rPr lang="en-US" dirty="0"/>
              <a:t> </a:t>
            </a:r>
            <a:r>
              <a:rPr lang="en-US" dirty="0" err="1"/>
              <a:t>posibles</a:t>
            </a:r>
            <a:r>
              <a:rPr lang="en-US" dirty="0"/>
              <a:t> </a:t>
            </a:r>
            <a:r>
              <a:rPr lang="en-US" dirty="0" err="1"/>
              <a:t>riesgos</a:t>
            </a:r>
            <a:r>
              <a:rPr lang="en-US" dirty="0"/>
              <a:t> de </a:t>
            </a:r>
            <a:r>
              <a:rPr lang="en-US" dirty="0" err="1"/>
              <a:t>seguridad</a:t>
            </a:r>
            <a:r>
              <a:rPr lang="en-US" dirty="0"/>
              <a:t> o malware, o </a:t>
            </a:r>
            <a:r>
              <a:rPr lang="en-US" dirty="0" err="1"/>
              <a:t>células</a:t>
            </a:r>
            <a:r>
              <a:rPr lang="en-US" dirty="0"/>
              <a:t> </a:t>
            </a:r>
            <a:r>
              <a:rPr lang="en-US" dirty="0" err="1"/>
              <a:t>potencialmente</a:t>
            </a:r>
            <a:r>
              <a:rPr lang="en-US" dirty="0"/>
              <a:t> </a:t>
            </a:r>
            <a:r>
              <a:rPr lang="en-US" dirty="0" err="1"/>
              <a:t>cancerosas</a:t>
            </a:r>
            <a:r>
              <a:rPr lang="en-US" dirty="0"/>
              <a:t>. </a:t>
            </a:r>
            <a:endParaRPr lang="en-US" i="0" dirty="0"/>
          </a:p>
          <a:p>
            <a:pPr marL="342900" indent="-342900">
              <a:buFont typeface="+mj-lt"/>
              <a:buAutoNum type="arabicPeriod"/>
            </a:pPr>
            <a:r>
              <a:rPr lang="en-US" dirty="0" err="1"/>
              <a:t>Aprendizaje</a:t>
            </a:r>
            <a:r>
              <a:rPr lang="en-US" dirty="0"/>
              <a:t> </a:t>
            </a:r>
            <a:r>
              <a:rPr lang="en-US" dirty="0" err="1"/>
              <a:t>por</a:t>
            </a:r>
            <a:r>
              <a:rPr lang="en-US" dirty="0"/>
              <a:t> </a:t>
            </a:r>
            <a:r>
              <a:rPr lang="en-US" dirty="0" err="1"/>
              <a:t>refuerzo</a:t>
            </a:r>
            <a:r>
              <a:rPr lang="en-US" dirty="0"/>
              <a:t>: </a:t>
            </a:r>
            <a:r>
              <a:rPr lang="en-US" dirty="0" err="1"/>
              <a:t>Realizar</a:t>
            </a:r>
            <a:r>
              <a:rPr lang="en-US" dirty="0"/>
              <a:t> </a:t>
            </a:r>
            <a:r>
              <a:rPr lang="en-US" dirty="0" err="1"/>
              <a:t>una</a:t>
            </a:r>
            <a:r>
              <a:rPr lang="en-US" dirty="0"/>
              <a:t> </a:t>
            </a:r>
            <a:r>
              <a:rPr lang="en-US" dirty="0" err="1"/>
              <a:t>acción</a:t>
            </a:r>
            <a:r>
              <a:rPr lang="en-US" dirty="0"/>
              <a:t> </a:t>
            </a:r>
            <a:r>
              <a:rPr lang="en-US" dirty="0" err="1"/>
              <a:t>apropiada</a:t>
            </a:r>
            <a:r>
              <a:rPr lang="en-US" dirty="0"/>
              <a:t> o un paso </a:t>
            </a:r>
            <a:r>
              <a:rPr lang="en-US" dirty="0" err="1"/>
              <a:t>siguiente</a:t>
            </a:r>
            <a:r>
              <a:rPr lang="en-US" dirty="0"/>
              <a:t>. </a:t>
            </a:r>
            <a:r>
              <a:rPr lang="en-US" dirty="0" err="1"/>
              <a:t>Esto</a:t>
            </a:r>
            <a:r>
              <a:rPr lang="en-US" dirty="0"/>
              <a:t> es lo que la </a:t>
            </a:r>
            <a:r>
              <a:rPr lang="en-US" dirty="0" err="1"/>
              <a:t>gente</a:t>
            </a:r>
            <a:r>
              <a:rPr lang="en-US" dirty="0"/>
              <a:t> </a:t>
            </a:r>
            <a:r>
              <a:rPr lang="en-US" dirty="0" err="1"/>
              <a:t>suele</a:t>
            </a:r>
            <a:r>
              <a:rPr lang="en-US" dirty="0"/>
              <a:t> </a:t>
            </a:r>
            <a:r>
              <a:rPr lang="en-US" dirty="0" err="1"/>
              <a:t>pensar</a:t>
            </a:r>
            <a:r>
              <a:rPr lang="en-US" dirty="0"/>
              <a:t> </a:t>
            </a:r>
            <a:r>
              <a:rPr lang="en-US" dirty="0" err="1"/>
              <a:t>cuando</a:t>
            </a:r>
            <a:r>
              <a:rPr lang="en-US" dirty="0"/>
              <a:t> se </a:t>
            </a:r>
            <a:r>
              <a:rPr lang="en-US" dirty="0" err="1"/>
              <a:t>imagina</a:t>
            </a:r>
            <a:r>
              <a:rPr lang="en-US" dirty="0"/>
              <a:t> la IA </a:t>
            </a:r>
            <a:r>
              <a:rPr lang="en-US" baseline="0" dirty="0"/>
              <a:t>– un </a:t>
            </a:r>
            <a:r>
              <a:rPr lang="en-US" baseline="0" dirty="0" err="1"/>
              <a:t>ordenador</a:t>
            </a:r>
            <a:r>
              <a:rPr lang="en-US" baseline="0" dirty="0"/>
              <a:t> que </a:t>
            </a:r>
            <a:r>
              <a:rPr lang="en-US" baseline="0" dirty="0" err="1"/>
              <a:t>gana</a:t>
            </a:r>
            <a:r>
              <a:rPr lang="en-US" baseline="0" dirty="0"/>
              <a:t> a un </a:t>
            </a:r>
            <a:r>
              <a:rPr lang="en-US" baseline="0" dirty="0" err="1"/>
              <a:t>humando</a:t>
            </a:r>
            <a:r>
              <a:rPr lang="en-US" baseline="0" dirty="0"/>
              <a:t> al </a:t>
            </a:r>
            <a:r>
              <a:rPr lang="en-US" baseline="0" dirty="0" err="1"/>
              <a:t>ajedrez</a:t>
            </a:r>
            <a:r>
              <a:rPr lang="en-US" baseline="0" dirty="0"/>
              <a:t>, que es </a:t>
            </a:r>
            <a:r>
              <a:rPr lang="en-US" baseline="0" dirty="0" err="1"/>
              <a:t>capaz</a:t>
            </a:r>
            <a:r>
              <a:rPr lang="en-US" baseline="0" dirty="0"/>
              <a:t> de </a:t>
            </a:r>
            <a:r>
              <a:rPr lang="en-US" baseline="0" dirty="0" err="1"/>
              <a:t>recorrer</a:t>
            </a:r>
            <a:r>
              <a:rPr lang="en-US" baseline="0" dirty="0"/>
              <a:t> un </a:t>
            </a:r>
            <a:r>
              <a:rPr lang="en-US" baseline="0" dirty="0" err="1"/>
              <a:t>laberinto</a:t>
            </a:r>
            <a:r>
              <a:rPr lang="en-US" baseline="0" dirty="0"/>
              <a:t> o de resolver un </a:t>
            </a:r>
            <a:r>
              <a:rPr lang="en-US" baseline="0" dirty="0" err="1"/>
              <a:t>acertijo</a:t>
            </a:r>
            <a:r>
              <a:rPr lang="en-US" baseline="0" dirty="0"/>
              <a:t>. </a:t>
            </a:r>
            <a:endParaRPr lang="en-US" dirty="0"/>
          </a:p>
          <a:p>
            <a:pPr marL="342900" indent="-342900">
              <a:buFont typeface="+mj-lt"/>
              <a:buAutoNum type="arabicPeriod"/>
            </a:pPr>
            <a:r>
              <a:rPr lang="en-US" dirty="0" err="1"/>
              <a:t>Agrupación</a:t>
            </a:r>
            <a:r>
              <a:rPr lang="en-US" dirty="0"/>
              <a:t>/</a:t>
            </a:r>
            <a:r>
              <a:rPr lang="en-US" dirty="0" err="1"/>
              <a:t>Recomendaciones</a:t>
            </a:r>
            <a:r>
              <a:rPr lang="en-US" dirty="0"/>
              <a:t>: </a:t>
            </a:r>
            <a:r>
              <a:rPr lang="en-US" dirty="0" err="1"/>
              <a:t>Llegar</a:t>
            </a:r>
            <a:r>
              <a:rPr lang="en-US" dirty="0"/>
              <a:t> a la </a:t>
            </a:r>
            <a:r>
              <a:rPr lang="en-US" dirty="0" err="1"/>
              <a:t>estructura</a:t>
            </a:r>
            <a:r>
              <a:rPr lang="en-US" dirty="0"/>
              <a:t> o </a:t>
            </a:r>
            <a:r>
              <a:rPr lang="en-US" dirty="0" err="1"/>
              <a:t>disposición</a:t>
            </a:r>
            <a:r>
              <a:rPr lang="en-US" dirty="0"/>
              <a:t> de </a:t>
            </a:r>
            <a:r>
              <a:rPr lang="en-US" dirty="0" err="1"/>
              <a:t>los</a:t>
            </a:r>
            <a:r>
              <a:rPr lang="en-US" dirty="0"/>
              <a:t> </a:t>
            </a:r>
            <a:r>
              <a:rPr lang="en-US" dirty="0" err="1"/>
              <a:t>datos</a:t>
            </a:r>
            <a:r>
              <a:rPr lang="en-US" dirty="0"/>
              <a:t>. Es </a:t>
            </a:r>
            <a:r>
              <a:rPr lang="en-US" dirty="0" err="1"/>
              <a:t>el</a:t>
            </a:r>
            <a:r>
              <a:rPr lang="en-US" dirty="0"/>
              <a:t> </a:t>
            </a:r>
            <a:r>
              <a:rPr lang="en-US" dirty="0" err="1"/>
              <a:t>famoso</a:t>
            </a:r>
            <a:r>
              <a:rPr lang="en-US" dirty="0"/>
              <a:t> </a:t>
            </a:r>
            <a:r>
              <a:rPr lang="en-US" dirty="0" err="1"/>
              <a:t>estilo</a:t>
            </a:r>
            <a:r>
              <a:rPr lang="en-US" dirty="0"/>
              <a:t> de </a:t>
            </a:r>
            <a:r>
              <a:rPr lang="en-US" dirty="0" err="1"/>
              <a:t>recomendación</a:t>
            </a:r>
            <a:r>
              <a:rPr lang="en-US" dirty="0"/>
              <a:t> </a:t>
            </a:r>
            <a:r>
              <a:rPr lang="es-MX" dirty="0"/>
              <a:t>"Los clientes que compraron este producto también compraron este otro". A diferencia de la clasificación, se utiliza cuando los grupos no se conocen de antemano.</a:t>
            </a:r>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1493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El </a:t>
            </a:r>
            <a:r>
              <a:rPr lang="en-US" sz="900" b="0" i="0" kern="1200" dirty="0" err="1">
                <a:solidFill>
                  <a:schemeClr val="tx1"/>
                </a:solidFill>
                <a:effectLst/>
                <a:latin typeface="Segoe UI Light" pitchFamily="34" charset="0"/>
                <a:ea typeface="+mn-ea"/>
                <a:cs typeface="+mn-cs"/>
              </a:rPr>
              <a:t>Aprendizaje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Automático</a:t>
            </a:r>
            <a:r>
              <a:rPr lang="en-US" sz="900" b="0" i="0" kern="1200" dirty="0">
                <a:solidFill>
                  <a:schemeClr val="tx1"/>
                </a:solidFill>
                <a:effectLst/>
                <a:latin typeface="Segoe UI Light" pitchFamily="34" charset="0"/>
                <a:ea typeface="+mn-ea"/>
                <a:cs typeface="+mn-cs"/>
              </a:rPr>
              <a:t> es </a:t>
            </a:r>
            <a:r>
              <a:rPr lang="en-US" sz="900" b="0" i="0" kern="1200" dirty="0" err="1">
                <a:solidFill>
                  <a:schemeClr val="tx1"/>
                </a:solidFill>
                <a:effectLst/>
                <a:latin typeface="Segoe UI Light" pitchFamily="34" charset="0"/>
                <a:ea typeface="+mn-ea"/>
                <a:cs typeface="+mn-cs"/>
              </a:rPr>
              <a:t>una</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rama</a:t>
            </a:r>
            <a:r>
              <a:rPr lang="en-US" sz="900" b="0" i="0" kern="1200" dirty="0">
                <a:solidFill>
                  <a:schemeClr val="tx1"/>
                </a:solidFill>
                <a:effectLst/>
                <a:latin typeface="Segoe UI Light" pitchFamily="34" charset="0"/>
                <a:ea typeface="+mn-ea"/>
                <a:cs typeface="+mn-cs"/>
              </a:rPr>
              <a:t> de la </a:t>
            </a:r>
            <a:r>
              <a:rPr lang="en-US" sz="900" b="0" i="0" kern="1200" dirty="0" err="1">
                <a:solidFill>
                  <a:schemeClr val="tx1"/>
                </a:solidFill>
                <a:effectLst/>
                <a:latin typeface="Segoe UI Light" pitchFamily="34" charset="0"/>
                <a:ea typeface="+mn-ea"/>
                <a:cs typeface="+mn-cs"/>
              </a:rPr>
              <a:t>Inteligencia</a:t>
            </a:r>
            <a:r>
              <a:rPr lang="en-US" sz="900" b="0" i="0" kern="1200" dirty="0">
                <a:solidFill>
                  <a:schemeClr val="tx1"/>
                </a:solidFill>
                <a:effectLst/>
                <a:latin typeface="Segoe UI Light" pitchFamily="34" charset="0"/>
                <a:ea typeface="+mn-ea"/>
                <a:cs typeface="+mn-cs"/>
              </a:rPr>
              <a:t> Artificial. </a:t>
            </a:r>
          </a:p>
          <a:p>
            <a:endParaRPr lang="en-US" sz="900" b="0" i="0" kern="1200" dirty="0">
              <a:solidFill>
                <a:schemeClr val="tx1"/>
              </a:solidFill>
              <a:effectLst/>
              <a:latin typeface="Segoe UI Light" pitchFamily="34" charset="0"/>
              <a:ea typeface="+mn-ea"/>
              <a:cs typeface="+mn-cs"/>
            </a:endParaRPr>
          </a:p>
          <a:p>
            <a:r>
              <a:rPr lang="en-US" sz="900" b="0" i="0" kern="1200" dirty="0" err="1">
                <a:solidFill>
                  <a:schemeClr val="tx1"/>
                </a:solidFill>
                <a:effectLst/>
                <a:latin typeface="Segoe UI Light" pitchFamily="34" charset="0"/>
                <a:ea typeface="+mn-ea"/>
                <a:cs typeface="+mn-cs"/>
              </a:rPr>
              <a:t>Técnicamente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el</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aprendizaje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automático</a:t>
            </a:r>
            <a:r>
              <a:rPr lang="en-US" sz="900" b="0" i="0" kern="1200" dirty="0">
                <a:solidFill>
                  <a:schemeClr val="tx1"/>
                </a:solidFill>
                <a:effectLst/>
                <a:latin typeface="Segoe UI Light" pitchFamily="34" charset="0"/>
                <a:ea typeface="+mn-ea"/>
                <a:cs typeface="+mn-cs"/>
              </a:rPr>
              <a:t> es un </a:t>
            </a:r>
            <a:r>
              <a:rPr lang="en-US" sz="900" b="0" i="0" kern="1200" dirty="0" err="1">
                <a:solidFill>
                  <a:schemeClr val="tx1"/>
                </a:solidFill>
                <a:effectLst/>
                <a:latin typeface="Segoe UI Light" pitchFamily="34" charset="0"/>
                <a:ea typeface="+mn-ea"/>
                <a:cs typeface="+mn-cs"/>
              </a:rPr>
              <a:t>método</a:t>
            </a:r>
            <a:r>
              <a:rPr lang="en-US" sz="900" b="0" i="0" kern="1200" dirty="0">
                <a:solidFill>
                  <a:schemeClr val="tx1"/>
                </a:solidFill>
                <a:effectLst/>
                <a:latin typeface="Segoe UI Light" pitchFamily="34" charset="0"/>
                <a:ea typeface="+mn-ea"/>
                <a:cs typeface="+mn-cs"/>
              </a:rPr>
              <a:t> de </a:t>
            </a:r>
            <a:r>
              <a:rPr lang="en-US" sz="900" b="0" i="0" kern="1200" dirty="0" err="1">
                <a:solidFill>
                  <a:schemeClr val="tx1"/>
                </a:solidFill>
                <a:effectLst/>
                <a:latin typeface="Segoe UI Light" pitchFamily="34" charset="0"/>
                <a:ea typeface="+mn-ea"/>
                <a:cs typeface="+mn-cs"/>
              </a:rPr>
              <a:t>análisis</a:t>
            </a:r>
            <a:r>
              <a:rPr lang="en-US" sz="900" b="0" i="0" kern="1200" dirty="0">
                <a:solidFill>
                  <a:schemeClr val="tx1"/>
                </a:solidFill>
                <a:effectLst/>
                <a:latin typeface="Segoe UI Light" pitchFamily="34" charset="0"/>
                <a:ea typeface="+mn-ea"/>
                <a:cs typeface="+mn-cs"/>
              </a:rPr>
              <a:t> de </a:t>
            </a:r>
            <a:r>
              <a:rPr lang="en-US" sz="900" b="0" i="0" kern="1200" dirty="0" err="1">
                <a:solidFill>
                  <a:schemeClr val="tx1"/>
                </a:solidFill>
                <a:effectLst/>
                <a:latin typeface="Segoe UI Light" pitchFamily="34" charset="0"/>
                <a:ea typeface="+mn-ea"/>
                <a:cs typeface="+mn-cs"/>
              </a:rPr>
              <a:t>datos</a:t>
            </a:r>
            <a:r>
              <a:rPr lang="en-US" sz="900" b="0" i="0" kern="1200" dirty="0">
                <a:solidFill>
                  <a:schemeClr val="tx1"/>
                </a:solidFill>
                <a:effectLst/>
                <a:latin typeface="Segoe UI Light" pitchFamily="34" charset="0"/>
                <a:ea typeface="+mn-ea"/>
                <a:cs typeface="+mn-cs"/>
              </a:rPr>
              <a:t> que </a:t>
            </a:r>
            <a:r>
              <a:rPr lang="en-US" sz="900" b="0" i="0" kern="1200" dirty="0" err="1">
                <a:solidFill>
                  <a:schemeClr val="tx1"/>
                </a:solidFill>
                <a:effectLst/>
                <a:latin typeface="Segoe UI Light" pitchFamily="34" charset="0"/>
                <a:ea typeface="+mn-ea"/>
                <a:cs typeface="+mn-cs"/>
              </a:rPr>
              <a:t>automatiza</a:t>
            </a:r>
            <a:r>
              <a:rPr lang="en-US" sz="900" b="0" i="0" kern="1200" dirty="0">
                <a:solidFill>
                  <a:schemeClr val="tx1"/>
                </a:solidFill>
                <a:effectLst/>
                <a:latin typeface="Segoe UI Light" pitchFamily="34" charset="0"/>
                <a:ea typeface="+mn-ea"/>
                <a:cs typeface="+mn-cs"/>
              </a:rPr>
              <a:t> la </a:t>
            </a:r>
            <a:r>
              <a:rPr lang="en-US" sz="900" b="0" i="0" kern="1200" dirty="0" err="1">
                <a:solidFill>
                  <a:schemeClr val="tx1"/>
                </a:solidFill>
                <a:effectLst/>
                <a:latin typeface="Segoe UI Light" pitchFamily="34" charset="0"/>
                <a:ea typeface="+mn-ea"/>
                <a:cs typeface="+mn-cs"/>
              </a:rPr>
              <a:t>construcción</a:t>
            </a:r>
            <a:r>
              <a:rPr lang="en-US" sz="900" b="0" i="0" kern="1200" dirty="0">
                <a:solidFill>
                  <a:schemeClr val="tx1"/>
                </a:solidFill>
                <a:effectLst/>
                <a:latin typeface="Segoe UI Light" pitchFamily="34" charset="0"/>
                <a:ea typeface="+mn-ea"/>
                <a:cs typeface="+mn-cs"/>
              </a:rPr>
              <a:t> de </a:t>
            </a:r>
            <a:r>
              <a:rPr lang="en-US" sz="900" b="0" i="0" kern="1200" dirty="0" err="1">
                <a:solidFill>
                  <a:schemeClr val="tx1"/>
                </a:solidFill>
                <a:effectLst/>
                <a:latin typeface="Segoe UI Light" pitchFamily="34" charset="0"/>
                <a:ea typeface="+mn-ea"/>
                <a:cs typeface="+mn-cs"/>
              </a:rPr>
              <a:t>modelos</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analíticos</a:t>
            </a:r>
            <a:r>
              <a:rPr lang="en-US" sz="900" b="0" i="0" kern="1200" dirty="0">
                <a:solidFill>
                  <a:schemeClr val="tx1"/>
                </a:solidFill>
                <a:effectLst/>
                <a:latin typeface="Segoe UI Light" pitchFamily="34" charset="0"/>
                <a:ea typeface="+mn-ea"/>
                <a:cs typeface="+mn-cs"/>
              </a:rPr>
              <a:t>. </a:t>
            </a:r>
          </a:p>
          <a:p>
            <a:endParaRPr lang="en-US" sz="900" b="0" i="0" kern="1200" dirty="0">
              <a:solidFill>
                <a:schemeClr val="tx1"/>
              </a:solidFill>
              <a:effectLst/>
              <a:latin typeface="Segoe UI Light" pitchFamily="34" charset="0"/>
              <a:ea typeface="+mn-ea"/>
              <a:cs typeface="+mn-cs"/>
            </a:endParaRPr>
          </a:p>
          <a:p>
            <a:r>
              <a:rPr lang="en-US" sz="900" dirty="0">
                <a:latin typeface="Segoe UI Light"/>
                <a:cs typeface="Segoe UI Light"/>
              </a:rPr>
              <a:t>Pero </a:t>
            </a:r>
            <a:r>
              <a:rPr lang="en-US" sz="900" dirty="0" err="1">
                <a:latin typeface="Segoe UI Light"/>
                <a:cs typeface="Segoe UI Light"/>
              </a:rPr>
              <a:t>podemos</a:t>
            </a:r>
            <a:r>
              <a:rPr lang="en-US" sz="900" dirty="0">
                <a:latin typeface="Segoe UI Light"/>
                <a:cs typeface="Segoe UI Light"/>
              </a:rPr>
              <a:t> </a:t>
            </a:r>
            <a:r>
              <a:rPr lang="en-US" sz="900" dirty="0" err="1">
                <a:latin typeface="Segoe UI Light"/>
                <a:cs typeface="Segoe UI Light"/>
              </a:rPr>
              <a:t>pensar</a:t>
            </a:r>
            <a:r>
              <a:rPr lang="en-US" sz="900" dirty="0">
                <a:latin typeface="Segoe UI Light"/>
                <a:cs typeface="Segoe UI Light"/>
              </a:rPr>
              <a:t> que es </a:t>
            </a:r>
            <a:r>
              <a:rPr lang="en-US" sz="900" dirty="0" err="1">
                <a:latin typeface="Segoe UI Light"/>
                <a:cs typeface="Segoe UI Light"/>
              </a:rPr>
              <a:t>una</a:t>
            </a:r>
            <a:r>
              <a:rPr lang="en-US" sz="900" dirty="0">
                <a:latin typeface="Segoe UI Light"/>
                <a:cs typeface="Segoe UI Light"/>
              </a:rPr>
              <a:t> </a:t>
            </a:r>
            <a:r>
              <a:rPr lang="en-US" sz="900" dirty="0" err="1">
                <a:latin typeface="Segoe UI Light"/>
                <a:cs typeface="Segoe UI Light"/>
              </a:rPr>
              <a:t>técnica</a:t>
            </a:r>
            <a:r>
              <a:rPr lang="en-US" sz="900" dirty="0">
                <a:latin typeface="Segoe UI Light"/>
                <a:cs typeface="Segoe UI Light"/>
              </a:rPr>
              <a:t> para </a:t>
            </a:r>
            <a:r>
              <a:rPr lang="en-US" sz="900" dirty="0" err="1">
                <a:latin typeface="Segoe UI Light"/>
                <a:cs typeface="Segoe UI Light"/>
              </a:rPr>
              <a:t>entrenar</a:t>
            </a:r>
            <a:r>
              <a:rPr lang="en-US" sz="900" dirty="0">
                <a:latin typeface="Segoe UI Light"/>
                <a:cs typeface="Segoe UI Light"/>
              </a:rPr>
              <a:t> </a:t>
            </a:r>
            <a:r>
              <a:rPr lang="en-US" sz="900" dirty="0" err="1">
                <a:latin typeface="Segoe UI Light"/>
                <a:cs typeface="Segoe UI Light"/>
              </a:rPr>
              <a:t>sistemas</a:t>
            </a:r>
            <a:r>
              <a:rPr lang="en-US" sz="900" dirty="0">
                <a:latin typeface="Segoe UI Light"/>
                <a:cs typeface="Segoe UI Light"/>
              </a:rPr>
              <a:t> </a:t>
            </a:r>
            <a:r>
              <a:rPr lang="en-US" sz="900" dirty="0" err="1">
                <a:latin typeface="Segoe UI Light"/>
                <a:cs typeface="Segoe UI Light"/>
              </a:rPr>
              <a:t>artificialmente</a:t>
            </a:r>
            <a:r>
              <a:rPr lang="en-US" sz="900" dirty="0">
                <a:latin typeface="Segoe UI Light"/>
                <a:cs typeface="Segoe UI Light"/>
              </a:rPr>
              <a:t> </a:t>
            </a:r>
            <a:r>
              <a:rPr lang="en-US" sz="900" dirty="0" err="1">
                <a:latin typeface="Segoe UI Light"/>
                <a:cs typeface="Segoe UI Light"/>
              </a:rPr>
              <a:t>inteligentes</a:t>
            </a:r>
            <a:r>
              <a:rPr lang="en-US" sz="900" dirty="0">
                <a:latin typeface="Segoe UI Light"/>
                <a:cs typeface="Segoe UI Light"/>
              </a:rPr>
              <a:t> sin </a:t>
            </a:r>
            <a:r>
              <a:rPr lang="en-US" sz="900" dirty="0" err="1">
                <a:latin typeface="Segoe UI Light"/>
                <a:cs typeface="Segoe UI Light"/>
              </a:rPr>
              <a:t>necesidad</a:t>
            </a:r>
            <a:r>
              <a:rPr lang="en-US" sz="900" dirty="0">
                <a:latin typeface="Segoe UI Light"/>
                <a:cs typeface="Segoe UI Light"/>
              </a:rPr>
              <a:t> de </a:t>
            </a:r>
            <a:r>
              <a:rPr lang="en-US" sz="900" dirty="0" err="1">
                <a:latin typeface="Segoe UI Light"/>
                <a:cs typeface="Segoe UI Light"/>
              </a:rPr>
              <a:t>programarlos</a:t>
            </a:r>
            <a:r>
              <a:rPr lang="en-US" sz="900" dirty="0">
                <a:latin typeface="Segoe UI Light"/>
                <a:cs typeface="Segoe UI Light"/>
              </a:rPr>
              <a:t> </a:t>
            </a:r>
            <a:r>
              <a:rPr lang="en-US" sz="900" dirty="0" err="1">
                <a:latin typeface="Segoe UI Light"/>
                <a:cs typeface="Segoe UI Light"/>
              </a:rPr>
              <a:t>específicamente</a:t>
            </a:r>
            <a:r>
              <a:rPr lang="en-US" sz="900" dirty="0">
                <a:latin typeface="Segoe UI Light"/>
                <a:cs typeface="Segoe UI Light"/>
              </a:rPr>
              <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8/4/2022 4:50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08507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err="1">
                <a:solidFill>
                  <a:schemeClr val="tx1"/>
                </a:solidFill>
                <a:effectLst/>
                <a:latin typeface="Segoe UI Light" pitchFamily="34" charset="0"/>
                <a:ea typeface="+mn-ea"/>
                <a:cs typeface="+mn-cs"/>
              </a:rPr>
              <a:t>Así</a:t>
            </a:r>
            <a:r>
              <a:rPr lang="en-US" sz="900" b="0" i="0" kern="1200" dirty="0">
                <a:solidFill>
                  <a:schemeClr val="tx1"/>
                </a:solidFill>
                <a:effectLst/>
                <a:latin typeface="Segoe UI Light" pitchFamily="34" charset="0"/>
                <a:ea typeface="+mn-ea"/>
                <a:cs typeface="+mn-cs"/>
              </a:rPr>
              <a:t> que, ¿</a:t>
            </a:r>
            <a:r>
              <a:rPr lang="en-US" sz="900" b="0" i="0" kern="1200" dirty="0" err="1">
                <a:solidFill>
                  <a:schemeClr val="tx1"/>
                </a:solidFill>
                <a:effectLst/>
                <a:latin typeface="Segoe UI Light" pitchFamily="34" charset="0"/>
                <a:ea typeface="+mn-ea"/>
                <a:cs typeface="+mn-cs"/>
              </a:rPr>
              <a:t>Cual</a:t>
            </a:r>
            <a:r>
              <a:rPr lang="en-US" sz="900" b="0" i="0" kern="1200" dirty="0">
                <a:solidFill>
                  <a:schemeClr val="tx1"/>
                </a:solidFill>
                <a:effectLst/>
                <a:latin typeface="Segoe UI Light" pitchFamily="34" charset="0"/>
                <a:ea typeface="+mn-ea"/>
                <a:cs typeface="+mn-cs"/>
              </a:rPr>
              <a:t> es la </a:t>
            </a:r>
            <a:r>
              <a:rPr lang="en-US" sz="900" b="0" i="0" kern="1200" dirty="0" err="1">
                <a:solidFill>
                  <a:schemeClr val="tx1"/>
                </a:solidFill>
                <a:effectLst/>
                <a:latin typeface="Segoe UI Light" pitchFamily="34" charset="0"/>
                <a:ea typeface="+mn-ea"/>
                <a:cs typeface="+mn-cs"/>
              </a:rPr>
              <a:t>diferencia</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en</a:t>
            </a:r>
            <a:r>
              <a:rPr lang="en-US" sz="900" b="0" i="0" kern="1200" dirty="0">
                <a:solidFill>
                  <a:schemeClr val="tx1"/>
                </a:solidFill>
                <a:effectLst/>
                <a:latin typeface="Segoe UI Light" pitchFamily="34" charset="0"/>
                <a:ea typeface="+mn-ea"/>
                <a:cs typeface="+mn-cs"/>
              </a:rPr>
              <a:t> la </a:t>
            </a:r>
            <a:r>
              <a:rPr lang="en-US" sz="900" b="0" i="0" kern="1200" dirty="0" err="1">
                <a:solidFill>
                  <a:schemeClr val="tx1"/>
                </a:solidFill>
                <a:effectLst/>
                <a:latin typeface="Segoe UI Light" pitchFamily="34" charset="0"/>
                <a:ea typeface="+mn-ea"/>
                <a:cs typeface="+mn-cs"/>
              </a:rPr>
              <a:t>práctica</a:t>
            </a:r>
            <a:r>
              <a:rPr lang="en-US" sz="900" b="0" i="0" kern="1200" dirty="0">
                <a:solidFill>
                  <a:schemeClr val="tx1"/>
                </a:solidFill>
                <a:effectLst/>
                <a:latin typeface="Segoe UI Light" pitchFamily="34" charset="0"/>
                <a:ea typeface="+mn-ea"/>
                <a:cs typeface="+mn-cs"/>
              </a:rPr>
              <a:t>? </a:t>
            </a:r>
          </a:p>
          <a:p>
            <a:endParaRPr lang="en-US" sz="900" b="0" i="0" kern="1200" dirty="0">
              <a:solidFill>
                <a:schemeClr val="tx1"/>
              </a:solidFill>
              <a:effectLst/>
              <a:latin typeface="Segoe UI Light" pitchFamily="34" charset="0"/>
              <a:ea typeface="+mn-ea"/>
              <a:cs typeface="+mn-cs"/>
            </a:endParaRPr>
          </a:p>
          <a:p>
            <a:r>
              <a:rPr lang="en-US" sz="900" b="0" i="0" kern="1200" dirty="0" err="1">
                <a:solidFill>
                  <a:schemeClr val="tx1"/>
                </a:solidFill>
                <a:effectLst/>
                <a:latin typeface="Segoe UI Light" pitchFamily="34" charset="0"/>
                <a:ea typeface="+mn-ea"/>
                <a:cs typeface="+mn-cs"/>
              </a:rPr>
              <a:t>Estos</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términos</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suelen</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utilizarse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indistintamente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pero</a:t>
            </a:r>
            <a:r>
              <a:rPr lang="en-US" sz="900" b="0" i="0" kern="1200" dirty="0">
                <a:solidFill>
                  <a:schemeClr val="tx1"/>
                </a:solidFill>
                <a:effectLst/>
                <a:latin typeface="Segoe UI Light" pitchFamily="34" charset="0"/>
                <a:ea typeface="+mn-ea"/>
                <a:cs typeface="+mn-cs"/>
              </a:rPr>
              <a:t> es </a:t>
            </a:r>
            <a:r>
              <a:rPr lang="en-US" sz="900" b="0" i="0" kern="1200" dirty="0" err="1">
                <a:solidFill>
                  <a:schemeClr val="tx1"/>
                </a:solidFill>
                <a:effectLst/>
                <a:latin typeface="Segoe UI Light" pitchFamily="34" charset="0"/>
                <a:ea typeface="+mn-ea"/>
                <a:cs typeface="+mn-cs"/>
              </a:rPr>
              <a:t>importante</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tener</a:t>
            </a:r>
            <a:r>
              <a:rPr lang="en-US" sz="900" b="0" i="0" kern="1200" dirty="0">
                <a:solidFill>
                  <a:schemeClr val="tx1"/>
                </a:solidFill>
                <a:effectLst/>
                <a:latin typeface="Segoe UI Light" pitchFamily="34" charset="0"/>
                <a:ea typeface="+mn-ea"/>
                <a:cs typeface="+mn-cs"/>
              </a:rPr>
              <a:t> claro </a:t>
            </a:r>
            <a:r>
              <a:rPr lang="en-US" sz="900" b="0" i="0" kern="1200" dirty="0" err="1">
                <a:solidFill>
                  <a:schemeClr val="tx1"/>
                </a:solidFill>
                <a:effectLst/>
                <a:latin typeface="Segoe UI Light" pitchFamily="34" charset="0"/>
                <a:ea typeface="+mn-ea"/>
                <a:cs typeface="+mn-cs"/>
              </a:rPr>
              <a:t>su</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significado</a:t>
            </a:r>
            <a:r>
              <a:rPr lang="en-US" sz="900" b="0" i="0" kern="1200" dirty="0">
                <a:solidFill>
                  <a:schemeClr val="tx1"/>
                </a:solidFill>
                <a:effectLst/>
                <a:latin typeface="Segoe UI Light" pitchFamily="34" charset="0"/>
                <a:ea typeface="+mn-ea"/>
                <a:cs typeface="+mn-cs"/>
              </a:rPr>
              <a:t>. </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La IA es </a:t>
            </a:r>
            <a:r>
              <a:rPr lang="en-US" sz="900" b="0" i="0" kern="1200" dirty="0" err="1">
                <a:solidFill>
                  <a:schemeClr val="tx1"/>
                </a:solidFill>
                <a:effectLst/>
                <a:latin typeface="Segoe UI Light" pitchFamily="34" charset="0"/>
                <a:ea typeface="+mn-ea"/>
                <a:cs typeface="+mn-cs"/>
              </a:rPr>
              <a:t>el</a:t>
            </a:r>
            <a:r>
              <a:rPr lang="en-US" sz="900" b="0" i="0" kern="1200" dirty="0">
                <a:solidFill>
                  <a:schemeClr val="tx1"/>
                </a:solidFill>
                <a:effectLst/>
                <a:latin typeface="Segoe UI Light" pitchFamily="34" charset="0"/>
                <a:ea typeface="+mn-ea"/>
                <a:cs typeface="+mn-cs"/>
              </a:rPr>
              <a:t> campo general de la </a:t>
            </a:r>
            <a:r>
              <a:rPr lang="en-US" sz="900" b="0" i="0" kern="1200" dirty="0" err="1">
                <a:solidFill>
                  <a:schemeClr val="tx1"/>
                </a:solidFill>
                <a:effectLst/>
                <a:latin typeface="Segoe UI Light" pitchFamily="34" charset="0"/>
                <a:ea typeface="+mn-ea"/>
                <a:cs typeface="+mn-cs"/>
              </a:rPr>
              <a:t>creación</a:t>
            </a:r>
            <a:r>
              <a:rPr lang="en-US" sz="900" b="0" i="0" kern="1200" dirty="0">
                <a:solidFill>
                  <a:schemeClr val="tx1"/>
                </a:solidFill>
                <a:effectLst/>
                <a:latin typeface="Segoe UI Light" pitchFamily="34" charset="0"/>
                <a:ea typeface="+mn-ea"/>
                <a:cs typeface="+mn-cs"/>
              </a:rPr>
              <a:t> de </a:t>
            </a:r>
            <a:r>
              <a:rPr lang="en-US" sz="900" b="0" i="0" kern="1200" dirty="0" err="1">
                <a:solidFill>
                  <a:schemeClr val="tx1"/>
                </a:solidFill>
                <a:effectLst/>
                <a:latin typeface="Segoe UI Light" pitchFamily="34" charset="0"/>
                <a:ea typeface="+mn-ea"/>
                <a:cs typeface="+mn-cs"/>
              </a:rPr>
              <a:t>sistemas</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inteligentes</a:t>
            </a:r>
            <a:r>
              <a:rPr lang="en-US" sz="900" b="0" i="0" kern="1200" dirty="0">
                <a:solidFill>
                  <a:schemeClr val="tx1"/>
                </a:solidFill>
                <a:effectLst/>
                <a:latin typeface="Segoe UI Light" pitchFamily="34" charset="0"/>
                <a:ea typeface="+mn-ea"/>
                <a:cs typeface="+mn-cs"/>
              </a:rPr>
              <a:t>. El ML es un </a:t>
            </a:r>
            <a:r>
              <a:rPr lang="en-US" sz="900" b="0" i="0" kern="1200" dirty="0" err="1">
                <a:solidFill>
                  <a:schemeClr val="tx1"/>
                </a:solidFill>
                <a:effectLst/>
                <a:latin typeface="Segoe UI Light" pitchFamily="34" charset="0"/>
                <a:ea typeface="+mn-ea"/>
                <a:cs typeface="+mn-cs"/>
              </a:rPr>
              <a:t>subcampo</a:t>
            </a:r>
            <a:r>
              <a:rPr lang="en-US" sz="900" b="0" i="0" kern="1200" dirty="0">
                <a:solidFill>
                  <a:schemeClr val="tx1"/>
                </a:solidFill>
                <a:effectLst/>
                <a:latin typeface="Segoe UI Light" pitchFamily="34" charset="0"/>
                <a:ea typeface="+mn-ea"/>
                <a:cs typeface="+mn-cs"/>
              </a:rPr>
              <a:t> de la IA </a:t>
            </a:r>
            <a:r>
              <a:rPr lang="en-US" sz="900" b="0" i="0" kern="1200" dirty="0" err="1">
                <a:solidFill>
                  <a:schemeClr val="tx1"/>
                </a:solidFill>
                <a:effectLst/>
                <a:latin typeface="Segoe UI Light" pitchFamily="34" charset="0"/>
                <a:ea typeface="+mn-ea"/>
                <a:cs typeface="+mn-cs"/>
              </a:rPr>
              <a:t>en</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el</a:t>
            </a:r>
            <a:r>
              <a:rPr lang="en-US" sz="900" b="0" i="0" kern="1200" dirty="0">
                <a:solidFill>
                  <a:schemeClr val="tx1"/>
                </a:solidFill>
                <a:effectLst/>
                <a:latin typeface="Segoe UI Light" pitchFamily="34" charset="0"/>
                <a:ea typeface="+mn-ea"/>
                <a:cs typeface="+mn-cs"/>
              </a:rPr>
              <a:t> que se </a:t>
            </a:r>
            <a:r>
              <a:rPr lang="en-US" sz="900" b="0" i="0" kern="1200" dirty="0" err="1">
                <a:solidFill>
                  <a:schemeClr val="tx1"/>
                </a:solidFill>
                <a:effectLst/>
                <a:latin typeface="Segoe UI Light" pitchFamily="34" charset="0"/>
                <a:ea typeface="+mn-ea"/>
                <a:cs typeface="+mn-cs"/>
              </a:rPr>
              <a:t>pueden</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utilizar</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datos</a:t>
            </a:r>
            <a:r>
              <a:rPr lang="en-US" sz="900" b="0" i="0" kern="1200" dirty="0">
                <a:solidFill>
                  <a:schemeClr val="tx1"/>
                </a:solidFill>
                <a:effectLst/>
                <a:latin typeface="Segoe UI Light" pitchFamily="34" charset="0"/>
                <a:ea typeface="+mn-ea"/>
                <a:cs typeface="+mn-cs"/>
              </a:rPr>
              <a:t> para </a:t>
            </a:r>
            <a:r>
              <a:rPr lang="en-US" sz="900" b="0" i="0" kern="1200" dirty="0" err="1">
                <a:solidFill>
                  <a:schemeClr val="tx1"/>
                </a:solidFill>
                <a:effectLst/>
                <a:latin typeface="Segoe UI Light" pitchFamily="34" charset="0"/>
                <a:ea typeface="+mn-ea"/>
                <a:cs typeface="+mn-cs"/>
              </a:rPr>
              <a:t>entrenar</a:t>
            </a:r>
            <a:r>
              <a:rPr lang="en-US" sz="900" b="0" i="0" kern="1200" dirty="0">
                <a:solidFill>
                  <a:schemeClr val="tx1"/>
                </a:solidFill>
                <a:effectLst/>
                <a:latin typeface="Segoe UI Light" pitchFamily="34" charset="0"/>
                <a:ea typeface="+mn-ea"/>
                <a:cs typeface="+mn-cs"/>
              </a:rPr>
              <a:t> un </a:t>
            </a:r>
            <a:r>
              <a:rPr lang="en-US" sz="900" b="0" i="0" kern="1200" dirty="0" err="1">
                <a:solidFill>
                  <a:schemeClr val="tx1"/>
                </a:solidFill>
                <a:effectLst/>
                <a:latin typeface="Segoe UI Light" pitchFamily="34" charset="0"/>
                <a:ea typeface="+mn-ea"/>
                <a:cs typeface="+mn-cs"/>
              </a:rPr>
              <a:t>modelo</a:t>
            </a:r>
            <a:r>
              <a:rPr lang="en-US" sz="900" b="0" i="0" kern="1200" dirty="0">
                <a:solidFill>
                  <a:schemeClr val="tx1"/>
                </a:solidFill>
                <a:effectLst/>
                <a:latin typeface="Segoe UI Light" pitchFamily="34" charset="0"/>
                <a:ea typeface="+mn-ea"/>
                <a:cs typeface="+mn-cs"/>
              </a:rPr>
              <a:t>. </a:t>
            </a:r>
          </a:p>
          <a:p>
            <a:endParaRPr lang="en-US" sz="900" b="0" i="0" kern="1200" dirty="0">
              <a:solidFill>
                <a:schemeClr val="tx1"/>
              </a:solidFill>
              <a:effectLst/>
              <a:latin typeface="Segoe UI Light" pitchFamily="34" charset="0"/>
              <a:ea typeface="+mn-ea"/>
              <a:cs typeface="+mn-cs"/>
            </a:endParaRPr>
          </a:p>
          <a:p>
            <a:r>
              <a:rPr lang="en-US" sz="900" b="0" i="0" kern="1200" dirty="0" err="1">
                <a:solidFill>
                  <a:schemeClr val="tx1"/>
                </a:solidFill>
                <a:effectLst/>
                <a:latin typeface="Segoe UI Light" pitchFamily="34" charset="0"/>
                <a:ea typeface="+mn-ea"/>
                <a:cs typeface="+mn-cs"/>
              </a:rPr>
              <a:t>En</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nuestro</a:t>
            </a:r>
            <a:r>
              <a:rPr lang="en-US" sz="900" b="0" i="0" kern="1200" dirty="0">
                <a:solidFill>
                  <a:schemeClr val="tx1"/>
                </a:solidFill>
                <a:effectLst/>
                <a:latin typeface="Segoe UI Light" pitchFamily="34" charset="0"/>
                <a:ea typeface="+mn-ea"/>
                <a:cs typeface="+mn-cs"/>
              </a:rPr>
              <a:t> taller, </a:t>
            </a:r>
            <a:r>
              <a:rPr lang="en-US" sz="900" b="0" i="0" kern="1200" dirty="0" err="1">
                <a:solidFill>
                  <a:schemeClr val="tx1"/>
                </a:solidFill>
                <a:effectLst/>
                <a:latin typeface="Segoe UI Light" pitchFamily="34" charset="0"/>
                <a:ea typeface="+mn-ea"/>
                <a:cs typeface="+mn-cs"/>
              </a:rPr>
              <a:t>nos</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centraremos</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en</a:t>
            </a:r>
            <a:r>
              <a:rPr lang="en-US" sz="900" b="0" i="0" kern="1200" dirty="0">
                <a:solidFill>
                  <a:schemeClr val="tx1"/>
                </a:solidFill>
                <a:effectLst/>
                <a:latin typeface="Segoe UI Light" pitchFamily="34" charset="0"/>
                <a:ea typeface="+mn-ea"/>
                <a:cs typeface="+mn-cs"/>
              </a:rPr>
              <a:t> la IA y </a:t>
            </a:r>
            <a:r>
              <a:rPr lang="en-US" sz="900" b="0" i="0" kern="1200" dirty="0" err="1">
                <a:solidFill>
                  <a:schemeClr val="tx1"/>
                </a:solidFill>
                <a:effectLst/>
                <a:latin typeface="Segoe UI Light" pitchFamily="34" charset="0"/>
                <a:ea typeface="+mn-ea"/>
                <a:cs typeface="+mn-cs"/>
              </a:rPr>
              <a:t>en</a:t>
            </a:r>
            <a:r>
              <a:rPr lang="en-US" sz="900" b="0" i="0" kern="1200" dirty="0">
                <a:solidFill>
                  <a:schemeClr val="tx1"/>
                </a:solidFill>
                <a:effectLst/>
                <a:latin typeface="Segoe UI Light" pitchFamily="34" charset="0"/>
                <a:ea typeface="+mn-ea"/>
                <a:cs typeface="+mn-cs"/>
              </a:rPr>
              <a:t> un aspect </a:t>
            </a:r>
            <a:r>
              <a:rPr lang="en-US" sz="900" b="0" i="0" kern="1200" dirty="0" err="1">
                <a:solidFill>
                  <a:schemeClr val="tx1"/>
                </a:solidFill>
                <a:effectLst/>
                <a:latin typeface="Segoe UI Light" pitchFamily="34" charset="0"/>
                <a:ea typeface="+mn-ea"/>
                <a:cs typeface="+mn-cs"/>
              </a:rPr>
              <a:t>concreto</a:t>
            </a:r>
            <a:r>
              <a:rPr lang="en-US" sz="900" b="0" i="0" kern="1200" dirty="0">
                <a:solidFill>
                  <a:schemeClr val="tx1"/>
                </a:solidFill>
                <a:effectLst/>
                <a:latin typeface="Segoe UI Light" pitchFamily="34" charset="0"/>
                <a:ea typeface="+mn-ea"/>
                <a:cs typeface="+mn-cs"/>
              </a:rPr>
              <a:t>: La </a:t>
            </a:r>
            <a:r>
              <a:rPr lang="en-US" sz="900" b="0" i="0" kern="1200" dirty="0" err="1">
                <a:solidFill>
                  <a:schemeClr val="tx1"/>
                </a:solidFill>
                <a:effectLst/>
                <a:latin typeface="Segoe UI Light" pitchFamily="34" charset="0"/>
                <a:ea typeface="+mn-ea"/>
                <a:cs typeface="+mn-cs"/>
              </a:rPr>
              <a:t>clasificación</a:t>
            </a:r>
            <a:r>
              <a:rPr lang="en-US" sz="900" b="0" i="0" kern="1200" dirty="0">
                <a:solidFill>
                  <a:schemeClr val="tx1"/>
                </a:solidFill>
                <a:effectLst/>
                <a:latin typeface="Segoe UI Light" pitchFamily="34" charset="0"/>
                <a:ea typeface="+mn-ea"/>
                <a:cs typeface="+mn-cs"/>
              </a:rPr>
              <a:t> de </a:t>
            </a:r>
            <a:r>
              <a:rPr lang="en-US" sz="900" b="0" i="0" kern="1200" dirty="0" err="1">
                <a:solidFill>
                  <a:schemeClr val="tx1"/>
                </a:solidFill>
                <a:effectLst/>
                <a:latin typeface="Segoe UI Light" pitchFamily="34" charset="0"/>
                <a:ea typeface="+mn-ea"/>
                <a:cs typeface="+mn-cs"/>
              </a:rPr>
              <a:t>imágenes</a:t>
            </a:r>
            <a:r>
              <a:rPr lang="en-US" sz="900" b="0" i="0" kern="1200" dirty="0">
                <a:solidFill>
                  <a:schemeClr val="tx1"/>
                </a:solidFill>
                <a:effectLst/>
                <a:latin typeface="Segoe UI Light" pitchFamily="34" charset="0"/>
                <a:ea typeface="+mn-ea"/>
                <a:cs typeface="+mn-cs"/>
              </a:rPr>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8/4/2022 4:50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59496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Hoy </a:t>
            </a:r>
            <a:r>
              <a:rPr lang="en-US" dirty="0" err="1"/>
              <a:t>exploraremos</a:t>
            </a:r>
            <a:r>
              <a:rPr lang="en-US" dirty="0"/>
              <a:t> la </a:t>
            </a:r>
            <a:r>
              <a:rPr lang="en-US" dirty="0" err="1"/>
              <a:t>clasificación</a:t>
            </a:r>
            <a:r>
              <a:rPr lang="en-US" dirty="0"/>
              <a:t>. La </a:t>
            </a:r>
            <a:r>
              <a:rPr lang="en-US" dirty="0" err="1"/>
              <a:t>clasificación</a:t>
            </a:r>
            <a:r>
              <a:rPr lang="en-US" dirty="0"/>
              <a:t> es </a:t>
            </a:r>
            <a:r>
              <a:rPr lang="en-US" dirty="0" err="1"/>
              <a:t>el</a:t>
            </a:r>
            <a:r>
              <a:rPr lang="en-US" dirty="0"/>
              <a:t> </a:t>
            </a:r>
            <a:r>
              <a:rPr lang="en-US" dirty="0" err="1"/>
              <a:t>proceso</a:t>
            </a:r>
            <a:r>
              <a:rPr lang="en-US" dirty="0"/>
              <a:t> de </a:t>
            </a:r>
            <a:r>
              <a:rPr lang="en-US" dirty="0" err="1"/>
              <a:t>identificar</a:t>
            </a:r>
            <a:r>
              <a:rPr lang="en-US" dirty="0"/>
              <a:t> de </a:t>
            </a:r>
            <a:r>
              <a:rPr lang="en-US" dirty="0" err="1"/>
              <a:t>qué</a:t>
            </a:r>
            <a:r>
              <a:rPr lang="en-US" dirty="0"/>
              <a:t> </a:t>
            </a:r>
            <a:r>
              <a:rPr lang="en-US" dirty="0" err="1"/>
              <a:t>tipo</a:t>
            </a:r>
            <a:r>
              <a:rPr lang="en-US" dirty="0"/>
              <a:t> es un </a:t>
            </a:r>
            <a:r>
              <a:rPr lang="en-US" dirty="0" err="1"/>
              <a:t>elemento</a:t>
            </a:r>
            <a:r>
              <a:rPr lang="en-US" dirty="0"/>
              <a:t>. Un </a:t>
            </a:r>
            <a:r>
              <a:rPr lang="en-US" dirty="0" err="1"/>
              <a:t>tipo</a:t>
            </a:r>
            <a:r>
              <a:rPr lang="en-US" dirty="0"/>
              <a:t> de </a:t>
            </a:r>
            <a:r>
              <a:rPr lang="en-US" dirty="0" err="1"/>
              <a:t>clasificación</a:t>
            </a:r>
            <a:r>
              <a:rPr lang="en-US" dirty="0"/>
              <a:t> </a:t>
            </a:r>
            <a:r>
              <a:rPr lang="en-US" dirty="0" err="1"/>
              <a:t>muy</a:t>
            </a:r>
            <a:r>
              <a:rPr lang="en-US" dirty="0"/>
              <a:t> </a:t>
            </a:r>
            <a:r>
              <a:rPr lang="en-US" dirty="0" err="1"/>
              <a:t>común</a:t>
            </a:r>
            <a:r>
              <a:rPr lang="en-US" dirty="0"/>
              <a:t> es la </a:t>
            </a:r>
            <a:r>
              <a:rPr lang="en-US" dirty="0" err="1"/>
              <a:t>clasificación</a:t>
            </a:r>
            <a:r>
              <a:rPr lang="en-US" dirty="0"/>
              <a:t> de </a:t>
            </a:r>
            <a:r>
              <a:rPr lang="en-US" dirty="0" err="1"/>
              <a:t>imágenes</a:t>
            </a:r>
            <a:r>
              <a:rPr lang="en-US" dirty="0"/>
              <a:t> para </a:t>
            </a:r>
            <a:r>
              <a:rPr lang="en-US" dirty="0" err="1"/>
              <a:t>identificar</a:t>
            </a:r>
            <a:r>
              <a:rPr lang="en-US" dirty="0"/>
              <a:t> un </a:t>
            </a:r>
            <a:r>
              <a:rPr lang="en-US" dirty="0" err="1"/>
              <a:t>tipo</a:t>
            </a:r>
            <a:r>
              <a:rPr lang="en-US" dirty="0"/>
              <a:t> de animal (</a:t>
            </a:r>
            <a:r>
              <a:rPr lang="en-US" dirty="0" err="1"/>
              <a:t>pájaro</a:t>
            </a:r>
            <a:r>
              <a:rPr lang="en-US" dirty="0"/>
              <a:t>, </a:t>
            </a:r>
            <a:r>
              <a:rPr lang="en-US" dirty="0" err="1"/>
              <a:t>perro</a:t>
            </a:r>
            <a:r>
              <a:rPr lang="en-US" dirty="0"/>
              <a:t> o </a:t>
            </a:r>
            <a:r>
              <a:rPr lang="en-US" dirty="0" err="1"/>
              <a:t>gato</a:t>
            </a:r>
            <a:r>
              <a:rPr lang="en-US" dirty="0"/>
              <a:t>), </a:t>
            </a:r>
            <a:r>
              <a:rPr lang="en-US" dirty="0" err="1"/>
              <a:t>una</a:t>
            </a:r>
            <a:r>
              <a:rPr lang="en-US" dirty="0"/>
              <a:t> </a:t>
            </a:r>
            <a:r>
              <a:rPr lang="en-US" dirty="0" err="1"/>
              <a:t>raza</a:t>
            </a:r>
            <a:r>
              <a:rPr lang="en-US" dirty="0"/>
              <a:t> (</a:t>
            </a:r>
            <a:r>
              <a:rPr lang="en-US" dirty="0" err="1"/>
              <a:t>caniche</a:t>
            </a:r>
            <a:r>
              <a:rPr lang="en-US" dirty="0"/>
              <a:t> o </a:t>
            </a:r>
            <a:r>
              <a:rPr lang="en-US" dirty="0" err="1"/>
              <a:t>pitbull</a:t>
            </a:r>
            <a:r>
              <a:rPr lang="en-US" dirty="0"/>
              <a:t>), un </a:t>
            </a:r>
            <a:r>
              <a:rPr lang="en-US" dirty="0" err="1"/>
              <a:t>tipo</a:t>
            </a:r>
            <a:r>
              <a:rPr lang="en-US" dirty="0"/>
              <a:t> de </a:t>
            </a:r>
            <a:r>
              <a:rPr lang="en-US" dirty="0" err="1"/>
              <a:t>avión</a:t>
            </a:r>
            <a:r>
              <a:rPr lang="en-US" dirty="0"/>
              <a:t>, etc. </a:t>
            </a:r>
          </a:p>
          <a:p>
            <a:endParaRPr lang="en-US" dirty="0"/>
          </a:p>
          <a:p>
            <a:r>
              <a:rPr lang="en-US" dirty="0" err="1"/>
              <a:t>Aunque</a:t>
            </a:r>
            <a:r>
              <a:rPr lang="en-US" dirty="0"/>
              <a:t> es </a:t>
            </a:r>
            <a:r>
              <a:rPr lang="en-US" dirty="0" err="1"/>
              <a:t>posible</a:t>
            </a:r>
            <a:r>
              <a:rPr lang="en-US" dirty="0"/>
              <a:t> construer </a:t>
            </a:r>
            <a:r>
              <a:rPr lang="en-US" dirty="0" err="1"/>
              <a:t>tu</a:t>
            </a:r>
            <a:r>
              <a:rPr lang="en-US" dirty="0"/>
              <a:t> </a:t>
            </a:r>
            <a:r>
              <a:rPr lang="en-US" dirty="0" err="1"/>
              <a:t>propio</a:t>
            </a:r>
            <a:r>
              <a:rPr lang="en-US" dirty="0"/>
              <a:t> </a:t>
            </a:r>
            <a:r>
              <a:rPr lang="en-US" dirty="0" err="1"/>
              <a:t>modelo</a:t>
            </a:r>
            <a:r>
              <a:rPr lang="en-US" dirty="0"/>
              <a:t> </a:t>
            </a:r>
            <a:r>
              <a:rPr lang="en-US" dirty="0" err="1"/>
              <a:t>desde</a:t>
            </a:r>
            <a:r>
              <a:rPr lang="en-US" dirty="0"/>
              <a:t> cero, </a:t>
            </a:r>
            <a:r>
              <a:rPr lang="en-US" dirty="0" err="1"/>
              <a:t>este</a:t>
            </a:r>
            <a:r>
              <a:rPr lang="en-US" dirty="0"/>
              <a:t> es un </a:t>
            </a:r>
            <a:r>
              <a:rPr lang="en-US" dirty="0" err="1"/>
              <a:t>problema</a:t>
            </a:r>
            <a:r>
              <a:rPr lang="en-US" dirty="0"/>
              <a:t> </a:t>
            </a:r>
            <a:r>
              <a:rPr lang="en-US" dirty="0" err="1"/>
              <a:t>común</a:t>
            </a:r>
            <a:r>
              <a:rPr lang="en-US" dirty="0"/>
              <a:t> que </a:t>
            </a:r>
            <a:r>
              <a:rPr lang="en-US" dirty="0" err="1"/>
              <a:t>muchas</a:t>
            </a:r>
            <a:r>
              <a:rPr lang="en-US" dirty="0"/>
              <a:t> personas y </a:t>
            </a:r>
            <a:r>
              <a:rPr lang="en-US" dirty="0" err="1"/>
              <a:t>organizaciones</a:t>
            </a:r>
            <a:r>
              <a:rPr lang="en-US" dirty="0"/>
              <a:t> </a:t>
            </a:r>
            <a:r>
              <a:rPr lang="en-US" dirty="0" err="1"/>
              <a:t>buscan</a:t>
            </a:r>
            <a:r>
              <a:rPr lang="en-US" dirty="0"/>
              <a:t> resolver. Por </a:t>
            </a:r>
            <a:r>
              <a:rPr lang="en-US" dirty="0" err="1"/>
              <a:t>ello</a:t>
            </a:r>
            <a:r>
              <a:rPr lang="en-US" dirty="0"/>
              <a:t>, </a:t>
            </a:r>
            <a:r>
              <a:rPr lang="en-US" dirty="0" err="1"/>
              <a:t>ya</a:t>
            </a:r>
            <a:r>
              <a:rPr lang="en-US" dirty="0"/>
              <a:t> </a:t>
            </a:r>
            <a:r>
              <a:rPr lang="en-US" dirty="0" err="1"/>
              <a:t>existen</a:t>
            </a:r>
            <a:r>
              <a:rPr lang="en-US" dirty="0"/>
              <a:t> </a:t>
            </a:r>
            <a:r>
              <a:rPr lang="en-US" dirty="0" err="1"/>
              <a:t>productos</a:t>
            </a:r>
            <a:r>
              <a:rPr lang="en-US" dirty="0"/>
              <a:t> que </a:t>
            </a:r>
            <a:r>
              <a:rPr lang="en-US" dirty="0" err="1"/>
              <a:t>nos</a:t>
            </a:r>
            <a:r>
              <a:rPr lang="en-US" dirty="0"/>
              <a:t> </a:t>
            </a:r>
            <a:r>
              <a:rPr lang="en-US" dirty="0" err="1"/>
              <a:t>permiten</a:t>
            </a:r>
            <a:r>
              <a:rPr lang="en-US" dirty="0"/>
              <a:t> </a:t>
            </a:r>
            <a:r>
              <a:rPr lang="en-US" dirty="0" err="1"/>
              <a:t>entrenar</a:t>
            </a:r>
            <a:r>
              <a:rPr lang="en-US" dirty="0"/>
              <a:t> un </a:t>
            </a:r>
            <a:r>
              <a:rPr lang="en-US" dirty="0" err="1"/>
              <a:t>servicio</a:t>
            </a:r>
            <a:r>
              <a:rPr lang="en-US" dirty="0"/>
              <a:t> que </a:t>
            </a:r>
            <a:r>
              <a:rPr lang="en-US" dirty="0" err="1"/>
              <a:t>utiliza</a:t>
            </a:r>
            <a:r>
              <a:rPr lang="en-US" dirty="0"/>
              <a:t> un </a:t>
            </a:r>
            <a:r>
              <a:rPr lang="en-US" dirty="0" err="1"/>
              <a:t>modelo</a:t>
            </a:r>
            <a:r>
              <a:rPr lang="en-US" dirty="0"/>
              <a:t> </a:t>
            </a:r>
            <a:r>
              <a:rPr lang="en-US" dirty="0" err="1"/>
              <a:t>preconstruido</a:t>
            </a:r>
            <a:r>
              <a:rPr lang="en-US" dirty="0"/>
              <a:t>. Con </a:t>
            </a:r>
            <a:r>
              <a:rPr lang="en-US" dirty="0" err="1"/>
              <a:t>esto</a:t>
            </a:r>
            <a:r>
              <a:rPr lang="en-US" dirty="0"/>
              <a:t>, </a:t>
            </a:r>
            <a:r>
              <a:rPr lang="en-US" dirty="0" err="1"/>
              <a:t>podremos</a:t>
            </a:r>
            <a:r>
              <a:rPr lang="en-US" dirty="0"/>
              <a:t> </a:t>
            </a:r>
            <a:r>
              <a:rPr lang="en-US" dirty="0" err="1"/>
              <a:t>utilizar</a:t>
            </a:r>
            <a:r>
              <a:rPr lang="en-US" dirty="0"/>
              <a:t> </a:t>
            </a:r>
            <a:r>
              <a:rPr lang="en-US" dirty="0" err="1"/>
              <a:t>este</a:t>
            </a:r>
            <a:r>
              <a:rPr lang="en-US" dirty="0"/>
              <a:t> </a:t>
            </a:r>
            <a:r>
              <a:rPr lang="en-US" dirty="0" err="1"/>
              <a:t>servicio</a:t>
            </a:r>
            <a:r>
              <a:rPr lang="en-US" dirty="0"/>
              <a:t> </a:t>
            </a:r>
            <a:r>
              <a:rPr lang="en-US" dirty="0" err="1"/>
              <a:t>como</a:t>
            </a:r>
            <a:r>
              <a:rPr lang="en-US" dirty="0"/>
              <a:t> lo </a:t>
            </a:r>
            <a:r>
              <a:rPr lang="en-US" dirty="0" err="1"/>
              <a:t>haríamos</a:t>
            </a:r>
            <a:r>
              <a:rPr lang="en-US" dirty="0"/>
              <a:t> con </a:t>
            </a:r>
            <a:r>
              <a:rPr lang="en-US" dirty="0" err="1"/>
              <a:t>cualquier</a:t>
            </a:r>
            <a:r>
              <a:rPr lang="en-US" dirty="0"/>
              <a:t> </a:t>
            </a:r>
            <a:r>
              <a:rPr lang="en-US" dirty="0" err="1"/>
              <a:t>otro</a:t>
            </a:r>
            <a:r>
              <a:rPr lang="en-US" dirty="0"/>
              <a:t> </a:t>
            </a:r>
            <a:r>
              <a:rPr lang="en-US" dirty="0" err="1"/>
              <a:t>servicio</a:t>
            </a:r>
            <a:r>
              <a:rPr lang="en-US" dirty="0"/>
              <a:t> </a:t>
            </a:r>
            <a:r>
              <a:rPr lang="en-US" dirty="0" err="1"/>
              <a:t>basado</a:t>
            </a:r>
            <a:r>
              <a:rPr lang="en-US" dirty="0"/>
              <a:t> </a:t>
            </a:r>
            <a:r>
              <a:rPr lang="en-US" dirty="0" err="1"/>
              <a:t>en</a:t>
            </a:r>
            <a:r>
              <a:rPr lang="en-US" dirty="0"/>
              <a:t> la </a:t>
            </a:r>
            <a:r>
              <a:rPr lang="en-US" dirty="0" err="1"/>
              <a:t>nube</a:t>
            </a:r>
            <a:r>
              <a:rPr lang="en-US" dirty="0"/>
              <a:t>. </a:t>
            </a:r>
          </a:p>
        </p:txBody>
      </p:sp>
      <p:sp>
        <p:nvSpPr>
          <p:cNvPr id="4" name="Slide Number Placeholder 3"/>
          <p:cNvSpPr>
            <a:spLocks noGrp="1"/>
          </p:cNvSpPr>
          <p:nvPr>
            <p:ph type="sldNum" sz="quarter" idx="5"/>
          </p:nvPr>
        </p:nvSpPr>
        <p:spPr/>
        <p:txBody>
          <a:bodyPr/>
          <a:lstStyle/>
          <a:p>
            <a:fld id="{BBA1EEFA-12D5-4791-A2BA-4A6B8E09DBAC}" type="slidenum">
              <a:rPr lang="en-US" smtClean="0"/>
              <a:t>9</a:t>
            </a:fld>
            <a:endParaRPr lang="en-US"/>
          </a:p>
        </p:txBody>
      </p:sp>
    </p:spTree>
    <p:extLst>
      <p:ext uri="{BB962C8B-B14F-4D97-AF65-F5344CB8AC3E}">
        <p14:creationId xmlns:p14="http://schemas.microsoft.com/office/powerpoint/2010/main" val="568054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 Vision es </a:t>
            </a:r>
            <a:r>
              <a:rPr lang="en-US" dirty="0" err="1"/>
              <a:t>parte</a:t>
            </a:r>
            <a:r>
              <a:rPr lang="en-US" dirty="0"/>
              <a:t> de Azure Cognitive Services. Es un </a:t>
            </a:r>
            <a:r>
              <a:rPr lang="en-US" dirty="0" err="1"/>
              <a:t>servicio</a:t>
            </a:r>
            <a:r>
              <a:rPr lang="en-US" dirty="0"/>
              <a:t> </a:t>
            </a:r>
            <a:r>
              <a:rPr lang="en-US" dirty="0" err="1"/>
              <a:t>basado</a:t>
            </a:r>
            <a:r>
              <a:rPr lang="en-US" dirty="0"/>
              <a:t> </a:t>
            </a:r>
            <a:r>
              <a:rPr lang="en-US" dirty="0" err="1"/>
              <a:t>en</a:t>
            </a:r>
            <a:r>
              <a:rPr lang="en-US" dirty="0"/>
              <a:t> la </a:t>
            </a:r>
            <a:r>
              <a:rPr lang="en-US" dirty="0" err="1"/>
              <a:t>nube</a:t>
            </a:r>
            <a:r>
              <a:rPr lang="en-US" dirty="0"/>
              <a:t> que </a:t>
            </a:r>
            <a:r>
              <a:rPr lang="en-US" dirty="0" err="1"/>
              <a:t>permite</a:t>
            </a:r>
            <a:r>
              <a:rPr lang="en-US" dirty="0"/>
              <a:t> </a:t>
            </a:r>
            <a:r>
              <a:rPr lang="en-US" dirty="0" err="1"/>
              <a:t>crear</a:t>
            </a:r>
            <a:r>
              <a:rPr lang="en-US" dirty="0"/>
              <a:t> un </a:t>
            </a:r>
            <a:r>
              <a:rPr lang="en-US" dirty="0" err="1"/>
              <a:t>modelo</a:t>
            </a:r>
            <a:r>
              <a:rPr lang="en-US" dirty="0"/>
              <a:t> de </a:t>
            </a:r>
            <a:r>
              <a:rPr lang="en-US" dirty="0" err="1"/>
              <a:t>clasificación</a:t>
            </a:r>
            <a:r>
              <a:rPr lang="en-US" dirty="0"/>
              <a:t> de </a:t>
            </a:r>
            <a:r>
              <a:rPr lang="en-US" dirty="0" err="1"/>
              <a:t>imágenes</a:t>
            </a:r>
            <a:r>
              <a:rPr lang="en-US" dirty="0"/>
              <a:t> </a:t>
            </a:r>
            <a:r>
              <a:rPr lang="en-US" dirty="0" err="1"/>
              <a:t>personalizado</a:t>
            </a:r>
            <a:r>
              <a:rPr lang="en-US" dirty="0"/>
              <a:t>. </a:t>
            </a:r>
          </a:p>
        </p:txBody>
      </p:sp>
      <p:sp>
        <p:nvSpPr>
          <p:cNvPr id="4" name="Slide Number Placeholder 3"/>
          <p:cNvSpPr>
            <a:spLocks noGrp="1"/>
          </p:cNvSpPr>
          <p:nvPr>
            <p:ph type="sldNum" sz="quarter" idx="5"/>
          </p:nvPr>
        </p:nvSpPr>
        <p:spPr/>
        <p:txBody>
          <a:bodyPr/>
          <a:lstStyle/>
          <a:p>
            <a:fld id="{BBA1EEFA-12D5-4791-A2BA-4A6B8E09DBAC}" type="slidenum">
              <a:rPr lang="en-US" smtClean="0"/>
              <a:t>10</a:t>
            </a:fld>
            <a:endParaRPr lang="en-US"/>
          </a:p>
        </p:txBody>
      </p:sp>
    </p:spTree>
    <p:extLst>
      <p:ext uri="{BB962C8B-B14F-4D97-AF65-F5344CB8AC3E}">
        <p14:creationId xmlns:p14="http://schemas.microsoft.com/office/powerpoint/2010/main" val="2634931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customXml" Target="../../customXml/item23.xml"/><Relationship Id="rId7" Type="http://schemas.openxmlformats.org/officeDocument/2006/relationships/image" Target="../media/image1.png"/><Relationship Id="rId2" Type="http://schemas.openxmlformats.org/officeDocument/2006/relationships/customXml" Target="../../customXml/item22.xml"/><Relationship Id="rId1" Type="http://schemas.openxmlformats.org/officeDocument/2006/relationships/customXml" Target="../../customXml/item21.xml"/><Relationship Id="rId6" Type="http://schemas.openxmlformats.org/officeDocument/2006/relationships/slideMaster" Target="../slideMasters/slideMaster2.xml"/><Relationship Id="rId5" Type="http://schemas.openxmlformats.org/officeDocument/2006/relationships/customXml" Target="../../customXml/item25.xml"/><Relationship Id="rId4" Type="http://schemas.openxmlformats.org/officeDocument/2006/relationships/customXml" Target="../../customXml/item24.xml"/></Relationships>
</file>

<file path=ppt/slideLayouts/_rels/slideLayout16.xml.rels><?xml version="1.0" encoding="UTF-8" standalone="yes"?>
<Relationships xmlns="http://schemas.openxmlformats.org/package/2006/relationships"><Relationship Id="rId3" Type="http://schemas.openxmlformats.org/officeDocument/2006/relationships/customXml" Target="../../customXml/item28.xml"/><Relationship Id="rId7" Type="http://schemas.openxmlformats.org/officeDocument/2006/relationships/image" Target="../media/image1.png"/><Relationship Id="rId2" Type="http://schemas.openxmlformats.org/officeDocument/2006/relationships/customXml" Target="../../customXml/item27.xml"/><Relationship Id="rId1" Type="http://schemas.openxmlformats.org/officeDocument/2006/relationships/customXml" Target="../../customXml/item26.xml"/><Relationship Id="rId6" Type="http://schemas.openxmlformats.org/officeDocument/2006/relationships/slideMaster" Target="../slideMasters/slideMaster2.xml"/><Relationship Id="rId5" Type="http://schemas.openxmlformats.org/officeDocument/2006/relationships/customXml" Target="../../customXml/item30.xml"/><Relationship Id="rId4" Type="http://schemas.openxmlformats.org/officeDocument/2006/relationships/customXml" Target="../../customXml/item29.xml"/></Relationships>
</file>

<file path=ppt/slideLayouts/_rels/slideLayout17.xml.rels><?xml version="1.0" encoding="UTF-8" standalone="yes"?>
<Relationships xmlns="http://schemas.openxmlformats.org/package/2006/relationships"><Relationship Id="rId3" Type="http://schemas.openxmlformats.org/officeDocument/2006/relationships/customXml" Target="../../customXml/item33.xml"/><Relationship Id="rId7" Type="http://schemas.openxmlformats.org/officeDocument/2006/relationships/image" Target="../media/image2.png"/><Relationship Id="rId2" Type="http://schemas.openxmlformats.org/officeDocument/2006/relationships/customXml" Target="../../customXml/item32.xml"/><Relationship Id="rId1" Type="http://schemas.openxmlformats.org/officeDocument/2006/relationships/customXml" Target="../../customXml/item31.xml"/><Relationship Id="rId6" Type="http://schemas.openxmlformats.org/officeDocument/2006/relationships/slideMaster" Target="../slideMasters/slideMaster2.xml"/><Relationship Id="rId5" Type="http://schemas.openxmlformats.org/officeDocument/2006/relationships/customXml" Target="../../customXml/item35.xml"/><Relationship Id="rId4" Type="http://schemas.openxmlformats.org/officeDocument/2006/relationships/customXml" Target="../../customXml/item3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3.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64553-6EA8-4A3B-B6B0-23C6992419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B4AE92-C788-4337-8C68-99E199195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EDCD19-C781-4E83-A97A-2AC96FD7E9F6}"/>
              </a:ext>
            </a:extLst>
          </p:cNvPr>
          <p:cNvSpPr>
            <a:spLocks noGrp="1"/>
          </p:cNvSpPr>
          <p:nvPr>
            <p:ph type="dt" sz="half" idx="10"/>
          </p:nvPr>
        </p:nvSpPr>
        <p:spPr/>
        <p:txBody>
          <a:bodyPr/>
          <a:lstStyle/>
          <a:p>
            <a:fld id="{DAB12EC4-D5B5-4639-B49C-639189BE8223}" type="datetimeFigureOut">
              <a:rPr lang="en-US" smtClean="0"/>
              <a:t>8/4/2022</a:t>
            </a:fld>
            <a:endParaRPr lang="en-US"/>
          </a:p>
        </p:txBody>
      </p:sp>
      <p:sp>
        <p:nvSpPr>
          <p:cNvPr id="5" name="Footer Placeholder 4">
            <a:extLst>
              <a:ext uri="{FF2B5EF4-FFF2-40B4-BE49-F238E27FC236}">
                <a16:creationId xmlns:a16="http://schemas.microsoft.com/office/drawing/2014/main" id="{680C507E-53B3-4EDD-AA02-23CA77499D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82DAB7-B0D9-485D-8984-9C8DFE1D44A5}"/>
              </a:ext>
            </a:extLst>
          </p:cNvPr>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335676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5CFE3-DA6D-4268-96AD-33C938FD82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2C894D-AF05-4AEA-9944-029872B90A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AE8A0D-7C3B-4EC1-B88D-3415CF7ECAB9}"/>
              </a:ext>
            </a:extLst>
          </p:cNvPr>
          <p:cNvSpPr>
            <a:spLocks noGrp="1"/>
          </p:cNvSpPr>
          <p:nvPr>
            <p:ph type="dt" sz="half" idx="10"/>
          </p:nvPr>
        </p:nvSpPr>
        <p:spPr/>
        <p:txBody>
          <a:bodyPr/>
          <a:lstStyle/>
          <a:p>
            <a:fld id="{DAB12EC4-D5B5-4639-B49C-639189BE8223}" type="datetimeFigureOut">
              <a:rPr lang="en-US" smtClean="0"/>
              <a:t>8/4/2022</a:t>
            </a:fld>
            <a:endParaRPr lang="en-US"/>
          </a:p>
        </p:txBody>
      </p:sp>
      <p:sp>
        <p:nvSpPr>
          <p:cNvPr id="5" name="Footer Placeholder 4">
            <a:extLst>
              <a:ext uri="{FF2B5EF4-FFF2-40B4-BE49-F238E27FC236}">
                <a16:creationId xmlns:a16="http://schemas.microsoft.com/office/drawing/2014/main" id="{CE6DE8BD-E875-48F0-8F50-B9AB1E962B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ACB7C4-01AE-44C8-801D-4F50DFCB89AE}"/>
              </a:ext>
            </a:extLst>
          </p:cNvPr>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4254210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525CA7-83D9-42B0-944A-B394625839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C6DA5A-0A0A-4AA8-88FB-5DD75A24E9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2B4F1B-1B3D-4A2E-85BA-EC8CBDB4D4EF}"/>
              </a:ext>
            </a:extLst>
          </p:cNvPr>
          <p:cNvSpPr>
            <a:spLocks noGrp="1"/>
          </p:cNvSpPr>
          <p:nvPr>
            <p:ph type="dt" sz="half" idx="10"/>
          </p:nvPr>
        </p:nvSpPr>
        <p:spPr/>
        <p:txBody>
          <a:bodyPr/>
          <a:lstStyle/>
          <a:p>
            <a:fld id="{DAB12EC4-D5B5-4639-B49C-639189BE8223}" type="datetimeFigureOut">
              <a:rPr lang="en-US" smtClean="0"/>
              <a:t>8/4/2022</a:t>
            </a:fld>
            <a:endParaRPr lang="en-US"/>
          </a:p>
        </p:txBody>
      </p:sp>
      <p:sp>
        <p:nvSpPr>
          <p:cNvPr id="5" name="Footer Placeholder 4">
            <a:extLst>
              <a:ext uri="{FF2B5EF4-FFF2-40B4-BE49-F238E27FC236}">
                <a16:creationId xmlns:a16="http://schemas.microsoft.com/office/drawing/2014/main" id="{28BF2271-F935-4634-81C5-720BA02321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CEEAA-A6DD-4E53-8A48-ED6F610601ED}"/>
              </a:ext>
            </a:extLst>
          </p:cNvPr>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2628162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272074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319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1827423"/>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994989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4877472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6668717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a:t>Presentation title</a:t>
            </a:r>
          </a:p>
        </p:txBody>
      </p:sp>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6373710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210541346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0799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7B557-BA59-4698-9009-F3FE421760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B2FE2F-EF02-4389-A55A-BE857DA913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A29BE7-F567-4BDF-9199-E6702D8D0B4D}"/>
              </a:ext>
            </a:extLst>
          </p:cNvPr>
          <p:cNvSpPr>
            <a:spLocks noGrp="1"/>
          </p:cNvSpPr>
          <p:nvPr>
            <p:ph type="dt" sz="half" idx="10"/>
          </p:nvPr>
        </p:nvSpPr>
        <p:spPr/>
        <p:txBody>
          <a:bodyPr/>
          <a:lstStyle/>
          <a:p>
            <a:fld id="{DAB12EC4-D5B5-4639-B49C-639189BE8223}" type="datetimeFigureOut">
              <a:rPr lang="en-US" smtClean="0"/>
              <a:t>8/4/2022</a:t>
            </a:fld>
            <a:endParaRPr lang="en-US"/>
          </a:p>
        </p:txBody>
      </p:sp>
      <p:sp>
        <p:nvSpPr>
          <p:cNvPr id="5" name="Footer Placeholder 4">
            <a:extLst>
              <a:ext uri="{FF2B5EF4-FFF2-40B4-BE49-F238E27FC236}">
                <a16:creationId xmlns:a16="http://schemas.microsoft.com/office/drawing/2014/main" id="{17EEFF8E-BD49-436A-89C6-F9E4C342DB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C51F7-6760-4205-ADD0-D1682BB1AE42}"/>
              </a:ext>
            </a:extLst>
          </p:cNvPr>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37938654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020785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148666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3537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508033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042666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Tree>
    <p:extLst>
      <p:ext uri="{BB962C8B-B14F-4D97-AF65-F5344CB8AC3E}">
        <p14:creationId xmlns:p14="http://schemas.microsoft.com/office/powerpoint/2010/main" val="78198171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330092899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514101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0"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51518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illustration A">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393437947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C1609-EA9D-4C7C-B531-5BF504102A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17845B-FAF7-4670-BD06-8EA6C65E0C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07EC5DF-4F40-4441-9A4E-25E7C3C84728}"/>
              </a:ext>
            </a:extLst>
          </p:cNvPr>
          <p:cNvSpPr>
            <a:spLocks noGrp="1"/>
          </p:cNvSpPr>
          <p:nvPr>
            <p:ph type="dt" sz="half" idx="10"/>
          </p:nvPr>
        </p:nvSpPr>
        <p:spPr/>
        <p:txBody>
          <a:bodyPr/>
          <a:lstStyle/>
          <a:p>
            <a:fld id="{DAB12EC4-D5B5-4639-B49C-639189BE8223}" type="datetimeFigureOut">
              <a:rPr lang="en-US" smtClean="0"/>
              <a:t>8/4/2022</a:t>
            </a:fld>
            <a:endParaRPr lang="en-US"/>
          </a:p>
        </p:txBody>
      </p:sp>
      <p:sp>
        <p:nvSpPr>
          <p:cNvPr id="5" name="Footer Placeholder 4">
            <a:extLst>
              <a:ext uri="{FF2B5EF4-FFF2-40B4-BE49-F238E27FC236}">
                <a16:creationId xmlns:a16="http://schemas.microsoft.com/office/drawing/2014/main" id="{B0D47CE3-AB30-4E9A-B9F6-08B6001107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F0910E-440A-48D8-AC58-9185AA70740E}"/>
              </a:ext>
            </a:extLst>
          </p:cNvPr>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1692165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illustration B">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a:t>Click to edit Master title style</a:t>
            </a:r>
          </a:p>
        </p:txBody>
      </p:sp>
      <p:pic>
        <p:nvPicPr>
          <p:cNvPr id="6" name="Picture 5"/>
          <p:cNvPicPr>
            <a:picLocks noChangeAspect="1"/>
          </p:cNvPicPr>
          <p:nvPr/>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178449614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1328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a:t>Speaker Name</a:t>
            </a:r>
          </a:p>
        </p:txBody>
      </p:sp>
    </p:spTree>
    <p:extLst>
      <p:ext uri="{BB962C8B-B14F-4D97-AF65-F5344CB8AC3E}">
        <p14:creationId xmlns:p14="http://schemas.microsoft.com/office/powerpoint/2010/main" val="33754095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9030558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40643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3595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795654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343940" y="5446242"/>
            <a:ext cx="11474238" cy="1086369"/>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a:solidFill>
                  <a:schemeClr val="bg1"/>
                </a:solidFill>
                <a:cs typeface="Segoe UI" pitchFamily="34" charset="0"/>
              </a:rPr>
              <a:t>© 2019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endParaRPr lang="en-US" sz="980" baseline="0">
              <a:solidFill>
                <a:schemeClr val="bg1"/>
              </a:solidFill>
              <a:cs typeface="Segoe UI" pitchFamily="34" charset="0"/>
            </a:endParaRPr>
          </a:p>
          <a:p>
            <a:pPr defTabSz="913924" eaLnBrk="0" hangingPunct="0"/>
            <a:r>
              <a:rPr lang="en-US" sz="980" baseline="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1808380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5180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9599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4BB34-A078-4FC4-BC77-B8C4BDB938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9DAE6-AB18-4209-A22D-2CD441F3BC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D6F178-7F07-4FF8-91CC-21C3CBDEAE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E4626C-247A-4536-BBBA-92B157D457C4}"/>
              </a:ext>
            </a:extLst>
          </p:cNvPr>
          <p:cNvSpPr>
            <a:spLocks noGrp="1"/>
          </p:cNvSpPr>
          <p:nvPr>
            <p:ph type="dt" sz="half" idx="10"/>
          </p:nvPr>
        </p:nvSpPr>
        <p:spPr/>
        <p:txBody>
          <a:bodyPr/>
          <a:lstStyle/>
          <a:p>
            <a:fld id="{DAB12EC4-D5B5-4639-B49C-639189BE8223}" type="datetimeFigureOut">
              <a:rPr lang="en-US" smtClean="0"/>
              <a:t>8/4/2022</a:t>
            </a:fld>
            <a:endParaRPr lang="en-US"/>
          </a:p>
        </p:txBody>
      </p:sp>
      <p:sp>
        <p:nvSpPr>
          <p:cNvPr id="6" name="Footer Placeholder 5">
            <a:extLst>
              <a:ext uri="{FF2B5EF4-FFF2-40B4-BE49-F238E27FC236}">
                <a16:creationId xmlns:a16="http://schemas.microsoft.com/office/drawing/2014/main" id="{07EF4290-2663-4E10-8738-AB2198FAA7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EB4876-FE66-47B7-B4D5-3B6181741C32}"/>
              </a:ext>
            </a:extLst>
          </p:cNvPr>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4197481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40854336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084173"/>
            <a:ext cx="6274911" cy="999376"/>
          </a:xfrm>
          <a:noFill/>
        </p:spPr>
        <p:txBody>
          <a:bodyPr lIns="146304" tIns="91440" rIns="146304" bIns="91440" anchor="t" anchorCtr="0"/>
          <a:lstStyle>
            <a:lvl1pPr>
              <a:defRPr sz="5293"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6">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29"/>
            </a:p>
          </p:txBody>
        </p:sp>
      </p:grpSp>
      <p:pic>
        <p:nvPicPr>
          <p:cNvPr id="10" name="Picture 9" descr="A black and silver text on a screen&#10;&#10;Description automatically generated">
            <a:extLst>
              <a:ext uri="{FF2B5EF4-FFF2-40B4-BE49-F238E27FC236}">
                <a16:creationId xmlns:a16="http://schemas.microsoft.com/office/drawing/2014/main" id="{86FA8E95-5760-429E-B0FF-C438D2EBF7EF}"/>
              </a:ext>
            </a:extLst>
          </p:cNvPr>
          <p:cNvPicPr>
            <a:picLocks noChangeAspect="1"/>
          </p:cNvPicPr>
          <p:nvPr/>
        </p:nvPicPr>
        <p:blipFill rotWithShape="1">
          <a:blip r:embed="rId3"/>
          <a:srcRect l="33209"/>
          <a:stretch/>
        </p:blipFill>
        <p:spPr>
          <a:xfrm>
            <a:off x="5460026" y="0"/>
            <a:ext cx="6731975" cy="6858000"/>
          </a:xfrm>
          <a:prstGeom prst="rect">
            <a:avLst/>
          </a:prstGeom>
        </p:spPr>
      </p:pic>
    </p:spTree>
    <p:extLst>
      <p:ext uri="{BB962C8B-B14F-4D97-AF65-F5344CB8AC3E}">
        <p14:creationId xmlns:p14="http://schemas.microsoft.com/office/powerpoint/2010/main" val="1505795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3" y="2084173"/>
            <a:ext cx="6274911" cy="999376"/>
          </a:xfrm>
          <a:noFill/>
        </p:spPr>
        <p:txBody>
          <a:bodyPr lIns="146304" tIns="91440" rIns="146304" bIns="91440" anchor="t" anchorCtr="0"/>
          <a:lstStyle>
            <a:lvl1pPr>
              <a:defRPr sz="5293"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6">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453746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397011"/>
            <a:ext cx="4167887" cy="2136525"/>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029063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B12EC4-D5B5-4639-B49C-639189BE8223}" type="datetimeFigureOut">
              <a:rPr lang="en-US" smtClean="0"/>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6324879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32294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28029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544718624"/>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187664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40"/>
            <a:ext cx="10515600" cy="2852737"/>
          </a:xfrm>
        </p:spPr>
        <p:txBody>
          <a:bodyPr anchor="b"/>
          <a:lstStyle>
            <a:lvl1pPr>
              <a:defRPr sz="5996"/>
            </a:lvl1pPr>
          </a:lstStyle>
          <a:p>
            <a:r>
              <a:rPr lang="en-US"/>
              <a:t>Click to edit Master title style</a:t>
            </a:r>
          </a:p>
        </p:txBody>
      </p:sp>
      <p:sp>
        <p:nvSpPr>
          <p:cNvPr id="3" name="Text Placeholder 2"/>
          <p:cNvSpPr>
            <a:spLocks noGrp="1"/>
          </p:cNvSpPr>
          <p:nvPr>
            <p:ph type="body" idx="1"/>
          </p:nvPr>
        </p:nvSpPr>
        <p:spPr>
          <a:xfrm>
            <a:off x="831850" y="4589464"/>
            <a:ext cx="10515600" cy="513510"/>
          </a:xfrm>
        </p:spPr>
        <p:txBody>
          <a:bodyPr/>
          <a:lstStyle>
            <a:lvl1pPr marL="0" indent="0">
              <a:buNone/>
              <a:defRPr sz="2400">
                <a:solidFill>
                  <a:schemeClr val="tx1">
                    <a:tint val="75000"/>
                  </a:schemeClr>
                </a:solidFill>
              </a:defRPr>
            </a:lvl1pPr>
            <a:lvl2pPr marL="457025" indent="0">
              <a:buNone/>
              <a:defRPr sz="2000">
                <a:solidFill>
                  <a:schemeClr val="tx1">
                    <a:tint val="75000"/>
                  </a:schemeClr>
                </a:solidFill>
              </a:defRPr>
            </a:lvl2pPr>
            <a:lvl3pPr marL="914049" indent="0">
              <a:buNone/>
              <a:defRPr sz="1800">
                <a:solidFill>
                  <a:schemeClr val="tx1">
                    <a:tint val="75000"/>
                  </a:schemeClr>
                </a:solidFill>
              </a:defRPr>
            </a:lvl3pPr>
            <a:lvl4pPr marL="1371074" indent="0">
              <a:buNone/>
              <a:defRPr sz="1600">
                <a:solidFill>
                  <a:schemeClr val="tx1">
                    <a:tint val="75000"/>
                  </a:schemeClr>
                </a:solidFill>
              </a:defRPr>
            </a:lvl4pPr>
            <a:lvl5pPr marL="1828098" indent="0">
              <a:buNone/>
              <a:defRPr sz="1600">
                <a:solidFill>
                  <a:schemeClr val="tx1">
                    <a:tint val="75000"/>
                  </a:schemeClr>
                </a:solidFill>
              </a:defRPr>
            </a:lvl5pPr>
            <a:lvl6pPr marL="2285122" indent="0">
              <a:buNone/>
              <a:defRPr sz="1600">
                <a:solidFill>
                  <a:schemeClr val="tx1">
                    <a:tint val="75000"/>
                  </a:schemeClr>
                </a:solidFill>
              </a:defRPr>
            </a:lvl6pPr>
            <a:lvl7pPr marL="2742147" indent="0">
              <a:buNone/>
              <a:defRPr sz="1600">
                <a:solidFill>
                  <a:schemeClr val="tx1">
                    <a:tint val="75000"/>
                  </a:schemeClr>
                </a:solidFill>
              </a:defRPr>
            </a:lvl7pPr>
            <a:lvl8pPr marL="3199171" indent="0">
              <a:buNone/>
              <a:defRPr sz="1600">
                <a:solidFill>
                  <a:schemeClr val="tx1">
                    <a:tint val="75000"/>
                  </a:schemeClr>
                </a:solidFill>
              </a:defRPr>
            </a:lvl8pPr>
            <a:lvl9pPr marL="3656195"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2" y="6356352"/>
            <a:ext cx="2743200" cy="365125"/>
          </a:xfrm>
          <a:prstGeom prst="rect">
            <a:avLst/>
          </a:prstGeom>
        </p:spPr>
        <p:txBody>
          <a:bodyPr/>
          <a:lstStyle/>
          <a:p>
            <a:fld id="{DAB12EC4-D5B5-4639-B49C-639189BE8223}" type="datetimeFigureOut">
              <a:rPr lang="en-US" smtClean="0"/>
              <a:t>8/4/2022</a:t>
            </a:fld>
            <a:endParaRPr lang="en-US"/>
          </a:p>
        </p:txBody>
      </p:sp>
      <p:sp>
        <p:nvSpPr>
          <p:cNvPr id="5" name="Footer Placeholder 4"/>
          <p:cNvSpPr>
            <a:spLocks noGrp="1"/>
          </p:cNvSpPr>
          <p:nvPr>
            <p:ph type="ftr" sz="quarter" idx="11"/>
          </p:nvPr>
        </p:nvSpPr>
        <p:spPr>
          <a:xfrm>
            <a:off x="4038600" y="6356352"/>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3136759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AA278-7644-48F4-9AF4-60A4B5A27D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E8130D-0471-472D-ACE5-F1183BF7DC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A13941-164A-4462-8AE7-30969429CF6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2E6DA80-7110-402A-85E9-BD6C036F41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EAAAE7A-5104-40AD-B590-01FC2903DA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226F9F-E3F7-493C-BFC2-7D432C0E09BD}"/>
              </a:ext>
            </a:extLst>
          </p:cNvPr>
          <p:cNvSpPr>
            <a:spLocks noGrp="1"/>
          </p:cNvSpPr>
          <p:nvPr>
            <p:ph type="dt" sz="half" idx="10"/>
          </p:nvPr>
        </p:nvSpPr>
        <p:spPr/>
        <p:txBody>
          <a:bodyPr/>
          <a:lstStyle/>
          <a:p>
            <a:fld id="{DAB12EC4-D5B5-4639-B49C-639189BE8223}" type="datetimeFigureOut">
              <a:rPr lang="en-US" smtClean="0"/>
              <a:t>8/4/2022</a:t>
            </a:fld>
            <a:endParaRPr lang="en-US"/>
          </a:p>
        </p:txBody>
      </p:sp>
      <p:sp>
        <p:nvSpPr>
          <p:cNvPr id="8" name="Footer Placeholder 7">
            <a:extLst>
              <a:ext uri="{FF2B5EF4-FFF2-40B4-BE49-F238E27FC236}">
                <a16:creationId xmlns:a16="http://schemas.microsoft.com/office/drawing/2014/main" id="{E69EB7DA-C515-4102-A6D9-967EEE1A99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36B038-5346-4058-A40A-E354A76E6169}"/>
              </a:ext>
            </a:extLst>
          </p:cNvPr>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36654721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5462884"/>
          </a:xfrm>
          <a:prstGeom prst="rect">
            <a:avLst/>
          </a:prstGeom>
        </p:spPr>
      </p:pic>
      <p:sp>
        <p:nvSpPr>
          <p:cNvPr id="8" name="Rectangle 7"/>
          <p:cNvSpPr/>
          <p:nvPr userDrawn="1"/>
        </p:nvSpPr>
        <p:spPr bwMode="auto">
          <a:xfrm>
            <a:off x="1648" y="4863467"/>
            <a:ext cx="12190352" cy="19945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51633" y="5253375"/>
            <a:ext cx="2596555" cy="1146975"/>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51632" y="470066"/>
            <a:ext cx="1423303" cy="303612"/>
          </a:xfrm>
          <a:prstGeom prst="rect">
            <a:avLst/>
          </a:prstGeom>
        </p:spPr>
      </p:pic>
      <p:pic>
        <p:nvPicPr>
          <p:cNvPr id="14" name="Picture 13"/>
          <p:cNvPicPr>
            <a:picLocks noChangeAspect="1"/>
          </p:cNvPicPr>
          <p:nvPr userDrawn="1"/>
        </p:nvPicPr>
        <p:blipFill rotWithShape="1">
          <a:blip r:embed="rId5" cstate="email">
            <a:extLst>
              <a:ext uri="{28A0092B-C50C-407E-A947-70E740481C1C}">
                <a14:useLocalDpi xmlns:a14="http://schemas.microsoft.com/office/drawing/2010/main"/>
              </a:ext>
            </a:extLst>
          </a:blip>
          <a:srcRect l="-17523"/>
          <a:stretch/>
        </p:blipFill>
        <p:spPr>
          <a:xfrm>
            <a:off x="7599824" y="4863467"/>
            <a:ext cx="4592176" cy="1994533"/>
          </a:xfrm>
          <a:prstGeom prst="rect">
            <a:avLst/>
          </a:prstGeom>
        </p:spPr>
      </p:pic>
    </p:spTree>
    <p:extLst>
      <p:ext uri="{BB962C8B-B14F-4D97-AF65-F5344CB8AC3E}">
        <p14:creationId xmlns:p14="http://schemas.microsoft.com/office/powerpoint/2010/main" val="3021232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33002"/>
          <a:stretch/>
        </p:blipFill>
        <p:spPr>
          <a:xfrm>
            <a:off x="7599824" y="4985515"/>
            <a:ext cx="4592176" cy="1872486"/>
          </a:xfrm>
          <a:prstGeom prst="rect">
            <a:avLst/>
          </a:prstGeom>
        </p:spPr>
      </p:pic>
      <p:sp>
        <p:nvSpPr>
          <p:cNvPr id="8" name="Text Placeholder 3"/>
          <p:cNvSpPr>
            <a:spLocks noGrp="1"/>
          </p:cNvSpPr>
          <p:nvPr>
            <p:ph type="body" sz="quarter" idx="15" hasCustomPrompt="1"/>
          </p:nvPr>
        </p:nvSpPr>
        <p:spPr>
          <a:xfrm>
            <a:off x="9233488" y="291069"/>
            <a:ext cx="2689274" cy="452654"/>
          </a:xfrm>
        </p:spPr>
        <p:txBody>
          <a:bodyPr/>
          <a:lstStyle>
            <a:lvl1pPr marL="0" marR="0" indent="0" algn="r" defTabSz="914367" rtl="0" eaLnBrk="1" fontAlgn="auto" latinLnBrk="0" hangingPunct="1">
              <a:lnSpc>
                <a:spcPct val="90000"/>
              </a:lnSpc>
              <a:spcBef>
                <a:spcPct val="20000"/>
              </a:spcBef>
              <a:spcAft>
                <a:spcPts val="0"/>
              </a:spcAft>
              <a:buClrTx/>
              <a:buSzPct val="90000"/>
              <a:buFont typeface="Arial" pitchFamily="34" charset="0"/>
              <a:buNone/>
              <a:tabLst/>
              <a:defRPr lang="en-US" sz="1961" kern="1200" spc="0" baseline="0" dirty="0">
                <a:gradFill>
                  <a:gsLst>
                    <a:gs pos="1250">
                      <a:schemeClr val="tx1"/>
                    </a:gs>
                    <a:gs pos="100000">
                      <a:schemeClr val="tx1"/>
                    </a:gs>
                  </a:gsLst>
                  <a:lin ang="5400000" scaled="0"/>
                </a:gradFill>
                <a:latin typeface="+mn-lt"/>
                <a:ea typeface="+mn-ea"/>
                <a:cs typeface="+mn-cs"/>
              </a:defRPr>
            </a:lvl1pPr>
          </a:lstStyle>
          <a:p>
            <a:pPr lvl="0"/>
            <a:r>
              <a:rPr lang="en-US"/>
              <a:t>Session Code</a:t>
            </a:r>
          </a:p>
        </p:txBody>
      </p:sp>
      <p:sp>
        <p:nvSpPr>
          <p:cNvPr id="4" name="Rectangle 3"/>
          <p:cNvSpPr/>
          <p:nvPr userDrawn="1"/>
        </p:nvSpPr>
        <p:spPr>
          <a:xfrm>
            <a:off x="277180" y="5923422"/>
            <a:ext cx="1601979" cy="651821"/>
          </a:xfrm>
          <a:prstGeom prst="rect">
            <a:avLst/>
          </a:prstGeom>
        </p:spPr>
        <p:txBody>
          <a:bodyPr wrap="none" lIns="179285" tIns="143428" rIns="179285" bIns="143428">
            <a:spAutoFit/>
          </a:bodyPr>
          <a:lstStyle/>
          <a:p>
            <a:r>
              <a:rPr lang="en-US" sz="2353">
                <a:gradFill>
                  <a:gsLst>
                    <a:gs pos="2597">
                      <a:schemeClr val="tx1"/>
                    </a:gs>
                    <a:gs pos="18182">
                      <a:schemeClr val="tx1"/>
                    </a:gs>
                  </a:gsLst>
                  <a:lin ang="5400000" scaled="1"/>
                </a:gradFill>
              </a:rPr>
              <a:t>#</a:t>
            </a:r>
            <a:r>
              <a:rPr lang="en-US" sz="2353" err="1">
                <a:gradFill>
                  <a:gsLst>
                    <a:gs pos="2597">
                      <a:schemeClr val="tx1"/>
                    </a:gs>
                    <a:gs pos="18182">
                      <a:schemeClr val="tx1"/>
                    </a:gs>
                  </a:gsLst>
                  <a:lin ang="5400000" scaled="1"/>
                </a:gradFill>
              </a:rPr>
              <a:t>MSBuild</a:t>
            </a:r>
            <a:endParaRPr lang="en-US" sz="2353">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859398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434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207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04794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00527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2361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78959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64130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12460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5D603-C7BD-4718-8717-A922B1D4F8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6959126-7247-4954-9015-FE34DFC12BE8}"/>
              </a:ext>
            </a:extLst>
          </p:cNvPr>
          <p:cNvSpPr>
            <a:spLocks noGrp="1"/>
          </p:cNvSpPr>
          <p:nvPr>
            <p:ph type="dt" sz="half" idx="10"/>
          </p:nvPr>
        </p:nvSpPr>
        <p:spPr/>
        <p:txBody>
          <a:bodyPr/>
          <a:lstStyle/>
          <a:p>
            <a:fld id="{DAB12EC4-D5B5-4639-B49C-639189BE8223}" type="datetimeFigureOut">
              <a:rPr lang="en-US" smtClean="0"/>
              <a:t>8/4/2022</a:t>
            </a:fld>
            <a:endParaRPr lang="en-US"/>
          </a:p>
        </p:txBody>
      </p:sp>
      <p:sp>
        <p:nvSpPr>
          <p:cNvPr id="4" name="Footer Placeholder 3">
            <a:extLst>
              <a:ext uri="{FF2B5EF4-FFF2-40B4-BE49-F238E27FC236}">
                <a16:creationId xmlns:a16="http://schemas.microsoft.com/office/drawing/2014/main" id="{AFB1B19B-5F76-4A13-BF57-3217711326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B3B8FFE-1B8C-4991-A927-8F29279E7AB1}"/>
              </a:ext>
            </a:extLst>
          </p:cNvPr>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236351063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66190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439153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574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BE1564-5494-4646-A4A7-F70ECE71FA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009"/>
            <a:ext cx="12191998" cy="6855982"/>
          </a:xfrm>
          <a:prstGeom prst="rect">
            <a:avLst/>
          </a:prstGeom>
        </p:spPr>
      </p:pic>
    </p:spTree>
    <p:extLst>
      <p:ext uri="{BB962C8B-B14F-4D97-AF65-F5344CB8AC3E}">
        <p14:creationId xmlns:p14="http://schemas.microsoft.com/office/powerpoint/2010/main" val="2349268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615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7353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67687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27695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7">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820658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‹Nº›</a:t>
            </a:fld>
            <a:endParaRPr lang="en-US"/>
          </a:p>
        </p:txBody>
      </p:sp>
    </p:spTree>
    <p:extLst>
      <p:ext uri="{BB962C8B-B14F-4D97-AF65-F5344CB8AC3E}">
        <p14:creationId xmlns:p14="http://schemas.microsoft.com/office/powerpoint/2010/main" val="2973370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658305-447A-4CB9-A5BF-C08EF234C910}"/>
              </a:ext>
            </a:extLst>
          </p:cNvPr>
          <p:cNvSpPr>
            <a:spLocks noGrp="1"/>
          </p:cNvSpPr>
          <p:nvPr>
            <p:ph type="dt" sz="half" idx="10"/>
          </p:nvPr>
        </p:nvSpPr>
        <p:spPr/>
        <p:txBody>
          <a:bodyPr/>
          <a:lstStyle/>
          <a:p>
            <a:fld id="{DAB12EC4-D5B5-4639-B49C-639189BE8223}" type="datetimeFigureOut">
              <a:rPr lang="en-US" smtClean="0"/>
              <a:t>8/4/2022</a:t>
            </a:fld>
            <a:endParaRPr lang="en-US"/>
          </a:p>
        </p:txBody>
      </p:sp>
      <p:sp>
        <p:nvSpPr>
          <p:cNvPr id="3" name="Footer Placeholder 2">
            <a:extLst>
              <a:ext uri="{FF2B5EF4-FFF2-40B4-BE49-F238E27FC236}">
                <a16:creationId xmlns:a16="http://schemas.microsoft.com/office/drawing/2014/main" id="{C9041832-1015-431C-A56A-ABA85FBD91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BA5DEC-1DE2-44AB-B0EA-5E177612450D}"/>
              </a:ext>
            </a:extLst>
          </p:cNvPr>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264140487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34801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116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4681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‹Nº›</a:t>
            </a:fld>
            <a:endParaRPr lang="en-US"/>
          </a:p>
        </p:txBody>
      </p:sp>
    </p:spTree>
    <p:extLst>
      <p:ext uri="{BB962C8B-B14F-4D97-AF65-F5344CB8AC3E}">
        <p14:creationId xmlns:p14="http://schemas.microsoft.com/office/powerpoint/2010/main" val="46779573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019427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69268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4A73-9643-4EA3-8AA4-EDF51F01BAB2}"/>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B8B16B05-9120-4333-B267-141DE80CD2B6}"/>
              </a:ext>
            </a:extLst>
          </p:cNvPr>
          <p:cNvSpPr>
            <a:spLocks noGrp="1"/>
          </p:cNvSpPr>
          <p:nvPr>
            <p:ph type="subTitle" idx="1"/>
          </p:nvPr>
        </p:nvSpPr>
        <p:spPr>
          <a:xfrm>
            <a:off x="1524000" y="3602038"/>
            <a:ext cx="9144000" cy="517065"/>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109B26-2BC1-4292-BD25-448E4DA5FC54}"/>
              </a:ext>
            </a:extLst>
          </p:cNvPr>
          <p:cNvSpPr>
            <a:spLocks noGrp="1"/>
          </p:cNvSpPr>
          <p:nvPr>
            <p:ph type="dt" sz="half" idx="10"/>
          </p:nvPr>
        </p:nvSpPr>
        <p:spPr/>
        <p:txBody>
          <a:bodyPr/>
          <a:lstStyle/>
          <a:p>
            <a:fld id="{167DD9F9-6DE6-4A54-AFE7-D707CEDCD9E4}" type="datetimeFigureOut">
              <a:rPr lang="en-US" smtClean="0"/>
              <a:t>8/4/2022</a:t>
            </a:fld>
            <a:endParaRPr lang="en-US"/>
          </a:p>
        </p:txBody>
      </p:sp>
      <p:sp>
        <p:nvSpPr>
          <p:cNvPr id="5" name="Footer Placeholder 4">
            <a:extLst>
              <a:ext uri="{FF2B5EF4-FFF2-40B4-BE49-F238E27FC236}">
                <a16:creationId xmlns:a16="http://schemas.microsoft.com/office/drawing/2014/main" id="{A961D5BC-AC30-4917-84FC-E6CE1AF7EB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2D5AD-BAC6-46AD-9490-55D9C8EBC573}"/>
              </a:ext>
            </a:extLst>
          </p:cNvPr>
          <p:cNvSpPr>
            <a:spLocks noGrp="1"/>
          </p:cNvSpPr>
          <p:nvPr>
            <p:ph type="sldNum" sz="quarter" idx="12"/>
          </p:nvPr>
        </p:nvSpPr>
        <p:spPr/>
        <p:txBody>
          <a:bodyPr/>
          <a:lstStyle/>
          <a:p>
            <a:fld id="{1205F93D-9741-4ACA-B0D9-8650B81308FD}" type="slidenum">
              <a:rPr lang="en-US" smtClean="0"/>
              <a:t>‹Nº›</a:t>
            </a:fld>
            <a:endParaRPr lang="en-US"/>
          </a:p>
        </p:txBody>
      </p:sp>
    </p:spTree>
    <p:extLst>
      <p:ext uri="{BB962C8B-B14F-4D97-AF65-F5344CB8AC3E}">
        <p14:creationId xmlns:p14="http://schemas.microsoft.com/office/powerpoint/2010/main" val="463003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6D426-E853-487F-A7AC-FA04D7F88A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AA06CD-82AF-4675-AF1D-0D1D68008C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5A8EEB-CE19-4210-869C-EF39F178EA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2CBD76-6A8B-47EF-90FE-9F8FC9036A96}"/>
              </a:ext>
            </a:extLst>
          </p:cNvPr>
          <p:cNvSpPr>
            <a:spLocks noGrp="1"/>
          </p:cNvSpPr>
          <p:nvPr>
            <p:ph type="dt" sz="half" idx="10"/>
          </p:nvPr>
        </p:nvSpPr>
        <p:spPr/>
        <p:txBody>
          <a:bodyPr/>
          <a:lstStyle/>
          <a:p>
            <a:fld id="{DAB12EC4-D5B5-4639-B49C-639189BE8223}" type="datetimeFigureOut">
              <a:rPr lang="en-US" smtClean="0"/>
              <a:t>8/4/2022</a:t>
            </a:fld>
            <a:endParaRPr lang="en-US"/>
          </a:p>
        </p:txBody>
      </p:sp>
      <p:sp>
        <p:nvSpPr>
          <p:cNvPr id="6" name="Footer Placeholder 5">
            <a:extLst>
              <a:ext uri="{FF2B5EF4-FFF2-40B4-BE49-F238E27FC236}">
                <a16:creationId xmlns:a16="http://schemas.microsoft.com/office/drawing/2014/main" id="{015E7BCC-1775-4715-A1F0-6583B768A6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22DE12-2DFA-4249-B441-EE2453BB1AA7}"/>
              </a:ext>
            </a:extLst>
          </p:cNvPr>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1433081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BDD98-9564-4729-AC3F-87B635832A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9E7940-E6DF-47E8-9F13-BF0E1DA0AD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FC7BDA4-110A-4A8A-A72D-46AA4CF177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F5A11B-11C7-4726-A89F-A9083AD989D0}"/>
              </a:ext>
            </a:extLst>
          </p:cNvPr>
          <p:cNvSpPr>
            <a:spLocks noGrp="1"/>
          </p:cNvSpPr>
          <p:nvPr>
            <p:ph type="dt" sz="half" idx="10"/>
          </p:nvPr>
        </p:nvSpPr>
        <p:spPr/>
        <p:txBody>
          <a:bodyPr/>
          <a:lstStyle/>
          <a:p>
            <a:fld id="{DAB12EC4-D5B5-4639-B49C-639189BE8223}" type="datetimeFigureOut">
              <a:rPr lang="en-US" smtClean="0"/>
              <a:t>8/4/2022</a:t>
            </a:fld>
            <a:endParaRPr lang="en-US"/>
          </a:p>
        </p:txBody>
      </p:sp>
      <p:sp>
        <p:nvSpPr>
          <p:cNvPr id="6" name="Footer Placeholder 5">
            <a:extLst>
              <a:ext uri="{FF2B5EF4-FFF2-40B4-BE49-F238E27FC236}">
                <a16:creationId xmlns:a16="http://schemas.microsoft.com/office/drawing/2014/main" id="{45BE5930-9BB7-4F8B-99AE-2C4EA0AC5E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2503D3-A1FF-4273-BDED-F25C5B6A65B9}"/>
              </a:ext>
            </a:extLst>
          </p:cNvPr>
          <p:cNvSpPr>
            <a:spLocks noGrp="1"/>
          </p:cNvSpPr>
          <p:nvPr>
            <p:ph type="sldNum" sz="quarter" idx="12"/>
          </p:nvPr>
        </p:nvSpPr>
        <p:spPr/>
        <p:txBody>
          <a:bodyPr/>
          <a:lstStyle/>
          <a:p>
            <a:fld id="{E3BD0F34-86A0-42A1-9572-E5B25823EC96}" type="slidenum">
              <a:rPr lang="en-US" smtClean="0"/>
              <a:t>‹Nº›</a:t>
            </a:fld>
            <a:endParaRPr lang="en-US"/>
          </a:p>
        </p:txBody>
      </p:sp>
    </p:spTree>
    <p:extLst>
      <p:ext uri="{BB962C8B-B14F-4D97-AF65-F5344CB8AC3E}">
        <p14:creationId xmlns:p14="http://schemas.microsoft.com/office/powerpoint/2010/main" val="4226609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0.xml"/><Relationship Id="rId21" Type="http://schemas.openxmlformats.org/officeDocument/2006/relationships/slideLayout" Target="../slideLayouts/slideLayout35.xml"/><Relationship Id="rId42" Type="http://schemas.openxmlformats.org/officeDocument/2006/relationships/tags" Target="../tags/tag6.xml"/><Relationship Id="rId47" Type="http://schemas.openxmlformats.org/officeDocument/2006/relationships/tags" Target="../tags/tag11.xml"/><Relationship Id="rId63" Type="http://schemas.openxmlformats.org/officeDocument/2006/relationships/tags" Target="../tags/tag27.xml"/><Relationship Id="rId68" Type="http://schemas.openxmlformats.org/officeDocument/2006/relationships/tags" Target="../tags/tag3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tags" Target="../tags/tag1.xml"/><Relationship Id="rId40" Type="http://schemas.openxmlformats.org/officeDocument/2006/relationships/tags" Target="../tags/tag4.xml"/><Relationship Id="rId45" Type="http://schemas.openxmlformats.org/officeDocument/2006/relationships/tags" Target="../tags/tag9.xml"/><Relationship Id="rId53" Type="http://schemas.openxmlformats.org/officeDocument/2006/relationships/tags" Target="../tags/tag17.xml"/><Relationship Id="rId58" Type="http://schemas.openxmlformats.org/officeDocument/2006/relationships/tags" Target="../tags/tag22.xml"/><Relationship Id="rId66" Type="http://schemas.openxmlformats.org/officeDocument/2006/relationships/tags" Target="../tags/tag30.xml"/><Relationship Id="rId74" Type="http://schemas.openxmlformats.org/officeDocument/2006/relationships/tags" Target="../tags/tag38.xml"/><Relationship Id="rId5" Type="http://schemas.openxmlformats.org/officeDocument/2006/relationships/slideLayout" Target="../slideLayouts/slideLayout19.xml"/><Relationship Id="rId61" Type="http://schemas.openxmlformats.org/officeDocument/2006/relationships/tags" Target="../tags/tag25.xml"/><Relationship Id="rId19" Type="http://schemas.openxmlformats.org/officeDocument/2006/relationships/slideLayout" Target="../slideLayouts/slideLayout3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tags" Target="../tags/tag7.xml"/><Relationship Id="rId48" Type="http://schemas.openxmlformats.org/officeDocument/2006/relationships/tags" Target="../tags/tag12.xml"/><Relationship Id="rId56" Type="http://schemas.openxmlformats.org/officeDocument/2006/relationships/tags" Target="../tags/tag20.xml"/><Relationship Id="rId64" Type="http://schemas.openxmlformats.org/officeDocument/2006/relationships/tags" Target="../tags/tag28.xml"/><Relationship Id="rId69" Type="http://schemas.openxmlformats.org/officeDocument/2006/relationships/tags" Target="../tags/tag33.xml"/><Relationship Id="rId8" Type="http://schemas.openxmlformats.org/officeDocument/2006/relationships/slideLayout" Target="../slideLayouts/slideLayout22.xml"/><Relationship Id="rId51" Type="http://schemas.openxmlformats.org/officeDocument/2006/relationships/tags" Target="../tags/tag15.xml"/><Relationship Id="rId72" Type="http://schemas.openxmlformats.org/officeDocument/2006/relationships/tags" Target="../tags/tag36.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tags" Target="../tags/tag2.xml"/><Relationship Id="rId46" Type="http://schemas.openxmlformats.org/officeDocument/2006/relationships/tags" Target="../tags/tag10.xml"/><Relationship Id="rId59" Type="http://schemas.openxmlformats.org/officeDocument/2006/relationships/tags" Target="../tags/tag23.xml"/><Relationship Id="rId67" Type="http://schemas.openxmlformats.org/officeDocument/2006/relationships/tags" Target="../tags/tag31.xml"/><Relationship Id="rId20" Type="http://schemas.openxmlformats.org/officeDocument/2006/relationships/slideLayout" Target="../slideLayouts/slideLayout34.xml"/><Relationship Id="rId41" Type="http://schemas.openxmlformats.org/officeDocument/2006/relationships/tags" Target="../tags/tag5.xml"/><Relationship Id="rId54" Type="http://schemas.openxmlformats.org/officeDocument/2006/relationships/tags" Target="../tags/tag18.xml"/><Relationship Id="rId62" Type="http://schemas.openxmlformats.org/officeDocument/2006/relationships/tags" Target="../tags/tag26.xml"/><Relationship Id="rId70" Type="http://schemas.openxmlformats.org/officeDocument/2006/relationships/tags" Target="../tags/tag34.xml"/><Relationship Id="rId75" Type="http://schemas.openxmlformats.org/officeDocument/2006/relationships/tags" Target="../tags/tag39.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theme" Target="../theme/theme2.xml"/><Relationship Id="rId49" Type="http://schemas.openxmlformats.org/officeDocument/2006/relationships/tags" Target="../tags/tag13.xml"/><Relationship Id="rId57" Type="http://schemas.openxmlformats.org/officeDocument/2006/relationships/tags" Target="../tags/tag21.xml"/><Relationship Id="rId10" Type="http://schemas.openxmlformats.org/officeDocument/2006/relationships/slideLayout" Target="../slideLayouts/slideLayout24.xml"/><Relationship Id="rId31" Type="http://schemas.openxmlformats.org/officeDocument/2006/relationships/slideLayout" Target="../slideLayouts/slideLayout45.xml"/><Relationship Id="rId44" Type="http://schemas.openxmlformats.org/officeDocument/2006/relationships/tags" Target="../tags/tag8.xml"/><Relationship Id="rId52" Type="http://schemas.openxmlformats.org/officeDocument/2006/relationships/tags" Target="../tags/tag16.xml"/><Relationship Id="rId60" Type="http://schemas.openxmlformats.org/officeDocument/2006/relationships/tags" Target="../tags/tag24.xml"/><Relationship Id="rId65" Type="http://schemas.openxmlformats.org/officeDocument/2006/relationships/tags" Target="../tags/tag29.xml"/><Relationship Id="rId73" Type="http://schemas.openxmlformats.org/officeDocument/2006/relationships/tags" Target="../tags/tag3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9" Type="http://schemas.openxmlformats.org/officeDocument/2006/relationships/tags" Target="../tags/tag3.xml"/><Relationship Id="rId34" Type="http://schemas.openxmlformats.org/officeDocument/2006/relationships/slideLayout" Target="../slideLayouts/slideLayout48.xml"/><Relationship Id="rId50" Type="http://schemas.openxmlformats.org/officeDocument/2006/relationships/tags" Target="../tags/tag14.xml"/><Relationship Id="rId55" Type="http://schemas.openxmlformats.org/officeDocument/2006/relationships/tags" Target="../tags/tag19.xml"/><Relationship Id="rId7" Type="http://schemas.openxmlformats.org/officeDocument/2006/relationships/slideLayout" Target="../slideLayouts/slideLayout21.xml"/><Relationship Id="rId71" Type="http://schemas.openxmlformats.org/officeDocument/2006/relationships/tags" Target="../tags/tag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slideLayout" Target="../slideLayouts/slideLayout67.xml"/><Relationship Id="rId3" Type="http://schemas.openxmlformats.org/officeDocument/2006/relationships/slideLayout" Target="../slideLayouts/slideLayout52.xml"/><Relationship Id="rId21" Type="http://schemas.openxmlformats.org/officeDocument/2006/relationships/theme" Target="../theme/theme3.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0" Type="http://schemas.openxmlformats.org/officeDocument/2006/relationships/slideLayout" Target="../slideLayouts/slideLayout69.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image" Target="../media/image15.emf"/></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72.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5" Type="http://schemas.openxmlformats.org/officeDocument/2006/relationships/slideLayout" Target="../slideLayouts/slideLayout74.xml"/><Relationship Id="rId4" Type="http://schemas.openxmlformats.org/officeDocument/2006/relationships/slideLayout" Target="../slideLayouts/slideLayout73.xml"/><Relationship Id="rId9" Type="http://schemas.openxmlformats.org/officeDocument/2006/relationships/image" Target="../media/image15.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1FDAC6-2513-4CE5-817E-55B719F6E62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E50D6A-E8E3-499C-8FD1-BDD7140755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014C7-CA18-4150-A9AA-716E3577FE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B12EC4-D5B5-4639-B49C-639189BE8223}" type="datetimeFigureOut">
              <a:rPr lang="en-US" smtClean="0"/>
              <a:t>8/4/2022</a:t>
            </a:fld>
            <a:endParaRPr lang="en-US"/>
          </a:p>
        </p:txBody>
      </p:sp>
      <p:sp>
        <p:nvSpPr>
          <p:cNvPr id="5" name="Footer Placeholder 4">
            <a:extLst>
              <a:ext uri="{FF2B5EF4-FFF2-40B4-BE49-F238E27FC236}">
                <a16:creationId xmlns:a16="http://schemas.microsoft.com/office/drawing/2014/main" id="{8D5507C7-4BFC-45FC-B3B0-5513FAA27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2AEC05-ED54-4340-919C-C8B277C7DD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BD0F34-86A0-42A1-9572-E5B25823EC96}" type="slidenum">
              <a:rPr lang="en-US" smtClean="0"/>
              <a:t>‹Nº›</a:t>
            </a:fld>
            <a:endParaRPr lang="en-US"/>
          </a:p>
        </p:txBody>
      </p:sp>
    </p:spTree>
    <p:extLst>
      <p:ext uri="{BB962C8B-B14F-4D97-AF65-F5344CB8AC3E}">
        <p14:creationId xmlns:p14="http://schemas.microsoft.com/office/powerpoint/2010/main" val="24981829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Rectangle 44"/>
          <p:cNvSpPr/>
          <p:nvPr>
            <p:custDataLst>
              <p:tags r:id="rId37"/>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p:custDataLst>
              <p:tags r:id="rId38"/>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p:custDataLst>
              <p:tags r:id="rId39"/>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p:custDataLst>
              <p:tags r:id="rId40"/>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p:custDataLst>
              <p:tags r:id="rId41"/>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p:custDataLst>
              <p:tags r:id="rId42"/>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p:custDataLst>
              <p:tags r:id="rId43"/>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p:custDataLst>
              <p:tags r:id="rId44"/>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p:custDataLst>
              <p:tags r:id="rId45"/>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p:custDataLst>
              <p:tags r:id="rId46"/>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p:custDataLst>
              <p:tags r:id="rId47"/>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p:custDataLst>
              <p:tags r:id="rId48"/>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p:custDataLst>
              <p:tags r:id="rId49"/>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p:custDataLst>
              <p:tags r:id="rId50"/>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p:custDataLst>
              <p:tags r:id="rId51"/>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p:custDataLst>
              <p:tags r:id="rId52"/>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p:custDataLst>
              <p:tags r:id="rId53"/>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p:custDataLst>
              <p:tags r:id="rId54"/>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p:custDataLst>
              <p:tags r:id="rId55"/>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p:custDataLst>
              <p:tags r:id="rId56"/>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p:custDataLst>
              <p:tags r:id="rId57"/>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p:custDataLst>
              <p:tags r:id="rId58"/>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p:custDataLst>
              <p:tags r:id="rId59"/>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p:custDataLst>
              <p:tags r:id="rId60"/>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p:custDataLst>
              <p:tags r:id="rId61"/>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p:custDataLst>
              <p:tags r:id="rId62"/>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p:custDataLst>
              <p:tags r:id="rId63"/>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p:custDataLst>
              <p:tags r:id="rId64"/>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p:custDataLst>
              <p:tags r:id="rId65"/>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p:custDataLst>
              <p:tags r:id="rId66"/>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p:custDataLst>
              <p:tags r:id="rId67"/>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p:custDataLst>
              <p:tags r:id="rId68"/>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p:custDataLst>
              <p:tags r:id="rId69"/>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p:custDataLst>
              <p:tags r:id="rId70"/>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p:custDataLst>
              <p:tags r:id="rId71"/>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p:custDataLst>
              <p:tags r:id="rId72"/>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p:custDataLst>
              <p:tags r:id="rId73"/>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p:custDataLst>
              <p:tags r:id="rId74"/>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p:custDataLst>
              <p:tags r:id="rId75"/>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166</a:t>
            </a:r>
          </a:p>
        </p:txBody>
      </p:sp>
    </p:spTree>
    <p:extLst>
      <p:ext uri="{BB962C8B-B14F-4D97-AF65-F5344CB8AC3E}">
        <p14:creationId xmlns:p14="http://schemas.microsoft.com/office/powerpoint/2010/main" val="985915238"/>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Lst>
  <p:transition>
    <p:fade/>
  </p:transition>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695761329"/>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26789493"/>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2.xml"/><Relationship Id="rId1" Type="http://schemas.openxmlformats.org/officeDocument/2006/relationships/slideLayout" Target="../slideLayouts/slideLayout25.xml"/><Relationship Id="rId5" Type="http://schemas.openxmlformats.org/officeDocument/2006/relationships/image" Target="../media/image38.emf"/><Relationship Id="rId4" Type="http://schemas.openxmlformats.org/officeDocument/2006/relationships/image" Target="../media/image37.emf"/></Relationships>
</file>

<file path=ppt/slides/_rels/slide14.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37.emf"/><Relationship Id="rId5" Type="http://schemas.openxmlformats.org/officeDocument/2006/relationships/image" Target="../media/image40.emf"/><Relationship Id="rId4" Type="http://schemas.openxmlformats.org/officeDocument/2006/relationships/image" Target="../media/image36.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s-mx/learn/modules/detect-objects-images-custom-vision/?WT.mc_id=academic-49102-chrhar" TargetMode="External"/><Relationship Id="rId2" Type="http://schemas.openxmlformats.org/officeDocument/2006/relationships/notesSlide" Target="../notesSlides/notesSlide15.xml"/><Relationship Id="rId1" Type="http://schemas.openxmlformats.org/officeDocument/2006/relationships/slideLayout" Target="../slideLayouts/slideLayout52.xml"/><Relationship Id="rId5" Type="http://schemas.openxmlformats.org/officeDocument/2006/relationships/hyperlink" Target="https://aka.ms/workshopomatic-feedback" TargetMode="External"/><Relationship Id="rId4" Type="http://schemas.openxmlformats.org/officeDocument/2006/relationships/hyperlink" Target="https://docs.microsoft.com/learn/paths/tensorflow-fundamentals/?WT.mc_id=academic-49102-chrhar"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ight Triangle 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A84930D-4D6C-4011-B92B-F2409AC4BA22}"/>
              </a:ext>
            </a:extLst>
          </p:cNvPr>
          <p:cNvSpPr>
            <a:spLocks noGrp="1"/>
          </p:cNvSpPr>
          <p:nvPr>
            <p:ph type="ctrTitle"/>
          </p:nvPr>
        </p:nvSpPr>
        <p:spPr>
          <a:xfrm>
            <a:off x="1285241" y="1008993"/>
            <a:ext cx="9231410" cy="3542045"/>
          </a:xfrm>
        </p:spPr>
        <p:txBody>
          <a:bodyPr anchor="b">
            <a:normAutofit/>
          </a:bodyPr>
          <a:lstStyle/>
          <a:p>
            <a:pPr algn="l"/>
            <a:r>
              <a:rPr lang="en-US" sz="8900" dirty="0" err="1">
                <a:cs typeface="Calibri Light"/>
              </a:rPr>
              <a:t>Introducción</a:t>
            </a:r>
            <a:r>
              <a:rPr lang="en-US" sz="8900" dirty="0">
                <a:cs typeface="Calibri Light"/>
              </a:rPr>
              <a:t> a IA con Custom Vision</a:t>
            </a:r>
            <a:endParaRPr lang="en-US" sz="8900" dirty="0"/>
          </a:p>
        </p:txBody>
      </p:sp>
      <p:sp>
        <p:nvSpPr>
          <p:cNvPr id="3" name="Subtitle 2">
            <a:extLst>
              <a:ext uri="{FF2B5EF4-FFF2-40B4-BE49-F238E27FC236}">
                <a16:creationId xmlns:a16="http://schemas.microsoft.com/office/drawing/2014/main" id="{B63A9AB3-7484-477B-9D48-EC79DA374AE5}"/>
              </a:ext>
            </a:extLst>
          </p:cNvPr>
          <p:cNvSpPr>
            <a:spLocks noGrp="1"/>
          </p:cNvSpPr>
          <p:nvPr>
            <p:ph type="subTitle" idx="1"/>
          </p:nvPr>
        </p:nvSpPr>
        <p:spPr>
          <a:xfrm>
            <a:off x="1285241" y="4582814"/>
            <a:ext cx="7132335" cy="1312657"/>
          </a:xfrm>
        </p:spPr>
        <p:txBody>
          <a:bodyPr vert="horz" lIns="91440" tIns="45720" rIns="91440" bIns="45720" rtlCol="0" anchor="t">
            <a:normAutofit/>
          </a:bodyPr>
          <a:lstStyle/>
          <a:p>
            <a:pPr algn="l"/>
            <a:r>
              <a:rPr lang="en-US" dirty="0" err="1">
                <a:cs typeface="Calibri"/>
              </a:rPr>
              <a:t>Presentado</a:t>
            </a:r>
            <a:r>
              <a:rPr lang="en-US" dirty="0">
                <a:cs typeface="Calibri"/>
              </a:rPr>
              <a:t> </a:t>
            </a:r>
            <a:r>
              <a:rPr lang="en-US" dirty="0" err="1">
                <a:cs typeface="Calibri"/>
              </a:rPr>
              <a:t>por</a:t>
            </a:r>
            <a:r>
              <a:rPr lang="en-US" dirty="0">
                <a:cs typeface="Calibri"/>
              </a:rPr>
              <a:t>:</a:t>
            </a:r>
            <a:endParaRPr lang="en-US" dirty="0"/>
          </a:p>
        </p:txBody>
      </p:sp>
    </p:spTree>
    <p:extLst>
      <p:ext uri="{BB962C8B-B14F-4D97-AF65-F5344CB8AC3E}">
        <p14:creationId xmlns:p14="http://schemas.microsoft.com/office/powerpoint/2010/main" val="1662621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368ED-B764-4CF3-8CEE-2246751A4458}"/>
              </a:ext>
            </a:extLst>
          </p:cNvPr>
          <p:cNvSpPr>
            <a:spLocks noGrp="1"/>
          </p:cNvSpPr>
          <p:nvPr>
            <p:ph type="title"/>
          </p:nvPr>
        </p:nvSpPr>
        <p:spPr/>
        <p:txBody>
          <a:bodyPr/>
          <a:lstStyle/>
          <a:p>
            <a:pPr algn="ctr"/>
            <a:r>
              <a:rPr lang="en-US" dirty="0" err="1"/>
              <a:t>Presentando</a:t>
            </a:r>
            <a:r>
              <a:rPr lang="en-US" dirty="0"/>
              <a:t> Custom Vision</a:t>
            </a:r>
          </a:p>
        </p:txBody>
      </p:sp>
      <p:pic>
        <p:nvPicPr>
          <p:cNvPr id="1026" name="Picture 2">
            <a:extLst>
              <a:ext uri="{FF2B5EF4-FFF2-40B4-BE49-F238E27FC236}">
                <a16:creationId xmlns:a16="http://schemas.microsoft.com/office/drawing/2014/main" id="{0EC08F89-8C45-4BB9-B974-9B05634A6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284" y="1455290"/>
            <a:ext cx="8810810" cy="5044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5116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39C5D-0610-4F4A-8F8C-4AB900A9FB04}"/>
              </a:ext>
            </a:extLst>
          </p:cNvPr>
          <p:cNvSpPr>
            <a:spLocks noGrp="1"/>
          </p:cNvSpPr>
          <p:nvPr>
            <p:ph type="title"/>
          </p:nvPr>
        </p:nvSpPr>
        <p:spPr>
          <a:xfrm>
            <a:off x="0" y="358621"/>
            <a:ext cx="11832808" cy="896552"/>
          </a:xfrm>
        </p:spPr>
        <p:txBody>
          <a:bodyPr/>
          <a:lstStyle/>
          <a:p>
            <a:pPr algn="ctr"/>
            <a:r>
              <a:rPr lang="en-US" sz="4800" kern="0" dirty="0">
                <a:solidFill>
                  <a:schemeClr val="tx1"/>
                </a:solidFill>
                <a:latin typeface="+mn-lt"/>
                <a:cs typeface="+mn-cs"/>
              </a:rPr>
              <a:t>Tú </a:t>
            </a:r>
            <a:r>
              <a:rPr lang="en-US" sz="4800" kern="0" dirty="0" err="1">
                <a:solidFill>
                  <a:schemeClr val="tx1"/>
                </a:solidFill>
                <a:latin typeface="+mn-lt"/>
                <a:cs typeface="+mn-cs"/>
              </a:rPr>
              <a:t>propio</a:t>
            </a:r>
            <a:r>
              <a:rPr lang="en-US" sz="4800" kern="0" dirty="0">
                <a:solidFill>
                  <a:schemeClr val="tx1"/>
                </a:solidFill>
                <a:latin typeface="+mn-lt"/>
                <a:cs typeface="+mn-cs"/>
              </a:rPr>
              <a:t> </a:t>
            </a:r>
            <a:r>
              <a:rPr lang="en-US" sz="4800" kern="0" dirty="0" err="1">
                <a:solidFill>
                  <a:schemeClr val="tx1"/>
                </a:solidFill>
                <a:latin typeface="+mn-lt"/>
                <a:cs typeface="+mn-cs"/>
              </a:rPr>
              <a:t>modelo</a:t>
            </a:r>
            <a:r>
              <a:rPr lang="en-US" sz="4800" kern="0" dirty="0">
                <a:solidFill>
                  <a:schemeClr val="tx1"/>
                </a:solidFill>
                <a:latin typeface="+mn-lt"/>
                <a:cs typeface="+mn-cs"/>
              </a:rPr>
              <a:t> custom vision, </a:t>
            </a:r>
            <a:r>
              <a:rPr lang="en-US" sz="4800" kern="0" dirty="0" err="1">
                <a:solidFill>
                  <a:schemeClr val="tx1"/>
                </a:solidFill>
                <a:latin typeface="+mn-lt"/>
                <a:cs typeface="+mn-cs"/>
              </a:rPr>
              <a:t>en</a:t>
            </a:r>
            <a:r>
              <a:rPr lang="en-US" sz="4800" kern="0" dirty="0">
                <a:solidFill>
                  <a:schemeClr val="tx1"/>
                </a:solidFill>
                <a:latin typeface="+mn-lt"/>
                <a:cs typeface="+mn-cs"/>
              </a:rPr>
              <a:t> 3 pasos</a:t>
            </a:r>
          </a:p>
        </p:txBody>
      </p:sp>
      <p:pic>
        <p:nvPicPr>
          <p:cNvPr id="7" name="Picture 6">
            <a:extLst>
              <a:ext uri="{FF2B5EF4-FFF2-40B4-BE49-F238E27FC236}">
                <a16:creationId xmlns:a16="http://schemas.microsoft.com/office/drawing/2014/main" id="{69674499-0D9A-4181-8094-8645E6B10C4B}"/>
              </a:ext>
            </a:extLst>
          </p:cNvPr>
          <p:cNvPicPr>
            <a:picLocks noChangeAspect="1"/>
          </p:cNvPicPr>
          <p:nvPr/>
        </p:nvPicPr>
        <p:blipFill>
          <a:blip r:embed="rId3"/>
          <a:stretch>
            <a:fillRect/>
          </a:stretch>
        </p:blipFill>
        <p:spPr>
          <a:xfrm>
            <a:off x="8251759" y="4120115"/>
            <a:ext cx="3067478" cy="1257475"/>
          </a:xfrm>
          <a:prstGeom prst="rect">
            <a:avLst/>
          </a:prstGeom>
        </p:spPr>
      </p:pic>
      <p:pic>
        <p:nvPicPr>
          <p:cNvPr id="9" name="Picture 8">
            <a:extLst>
              <a:ext uri="{FF2B5EF4-FFF2-40B4-BE49-F238E27FC236}">
                <a16:creationId xmlns:a16="http://schemas.microsoft.com/office/drawing/2014/main" id="{A905E3E0-917F-480A-8148-9F8DF6DD7B4E}"/>
              </a:ext>
            </a:extLst>
          </p:cNvPr>
          <p:cNvPicPr>
            <a:picLocks noChangeAspect="1"/>
          </p:cNvPicPr>
          <p:nvPr/>
        </p:nvPicPr>
        <p:blipFill>
          <a:blip r:embed="rId4"/>
          <a:stretch>
            <a:fillRect/>
          </a:stretch>
        </p:blipFill>
        <p:spPr>
          <a:xfrm>
            <a:off x="4956863" y="2975781"/>
            <a:ext cx="2086266" cy="1590897"/>
          </a:xfrm>
          <a:prstGeom prst="rect">
            <a:avLst/>
          </a:prstGeom>
        </p:spPr>
      </p:pic>
      <p:pic>
        <p:nvPicPr>
          <p:cNvPr id="11" name="Picture 10">
            <a:extLst>
              <a:ext uri="{FF2B5EF4-FFF2-40B4-BE49-F238E27FC236}">
                <a16:creationId xmlns:a16="http://schemas.microsoft.com/office/drawing/2014/main" id="{690BD30B-64F9-4C6B-84A4-55FD4F4851D2}"/>
              </a:ext>
            </a:extLst>
          </p:cNvPr>
          <p:cNvPicPr>
            <a:picLocks noChangeAspect="1"/>
          </p:cNvPicPr>
          <p:nvPr/>
        </p:nvPicPr>
        <p:blipFill>
          <a:blip r:embed="rId5"/>
          <a:stretch>
            <a:fillRect/>
          </a:stretch>
        </p:blipFill>
        <p:spPr>
          <a:xfrm>
            <a:off x="1361861" y="1358343"/>
            <a:ext cx="3067478" cy="1333686"/>
          </a:xfrm>
          <a:prstGeom prst="rect">
            <a:avLst/>
          </a:prstGeom>
        </p:spPr>
      </p:pic>
      <p:sp>
        <p:nvSpPr>
          <p:cNvPr id="13" name="TextBox 12">
            <a:extLst>
              <a:ext uri="{FF2B5EF4-FFF2-40B4-BE49-F238E27FC236}">
                <a16:creationId xmlns:a16="http://schemas.microsoft.com/office/drawing/2014/main" id="{EF639AF6-B96E-4DB1-A688-AF9E4501523D}"/>
              </a:ext>
            </a:extLst>
          </p:cNvPr>
          <p:cNvSpPr txBox="1"/>
          <p:nvPr/>
        </p:nvSpPr>
        <p:spPr>
          <a:xfrm>
            <a:off x="1852467" y="2800515"/>
            <a:ext cx="2086266" cy="590931"/>
          </a:xfrm>
          <a:prstGeom prst="rect">
            <a:avLst/>
          </a:prstGeom>
          <a:noFill/>
        </p:spPr>
        <p:txBody>
          <a:bodyPr wrap="square">
            <a:spAutoFit/>
          </a:bodyPr>
          <a:lstStyle/>
          <a:p>
            <a:pPr algn="ctr" defTabSz="913334">
              <a:lnSpc>
                <a:spcPct val="90000"/>
              </a:lnSpc>
              <a:defRPr/>
            </a:pPr>
            <a:r>
              <a:rPr lang="en-US" sz="1800" kern="0" dirty="0" err="1">
                <a:solidFill>
                  <a:srgbClr val="7030A0"/>
                </a:solidFill>
              </a:rPr>
              <a:t>Sube</a:t>
            </a:r>
            <a:r>
              <a:rPr lang="en-US" sz="1800" kern="0" dirty="0">
                <a:solidFill>
                  <a:srgbClr val="7030A0"/>
                </a:solidFill>
              </a:rPr>
              <a:t> y </a:t>
            </a:r>
            <a:r>
              <a:rPr lang="en-US" sz="1800" kern="0" dirty="0" err="1">
                <a:solidFill>
                  <a:srgbClr val="7030A0"/>
                </a:solidFill>
              </a:rPr>
              <a:t>etiqueta</a:t>
            </a:r>
            <a:r>
              <a:rPr lang="en-US" sz="1800" kern="0" dirty="0">
                <a:solidFill>
                  <a:srgbClr val="7030A0"/>
                </a:solidFill>
              </a:rPr>
              <a:t> </a:t>
            </a:r>
            <a:r>
              <a:rPr lang="en-US" sz="1800" kern="0" dirty="0" err="1">
                <a:solidFill>
                  <a:srgbClr val="7030A0"/>
                </a:solidFill>
              </a:rPr>
              <a:t>tus</a:t>
            </a:r>
            <a:r>
              <a:rPr lang="en-US" sz="1800" kern="0" dirty="0">
                <a:solidFill>
                  <a:srgbClr val="7030A0"/>
                </a:solidFill>
              </a:rPr>
              <a:t> </a:t>
            </a:r>
            <a:r>
              <a:rPr lang="en-US" sz="1800" kern="0" dirty="0" err="1">
                <a:solidFill>
                  <a:srgbClr val="7030A0"/>
                </a:solidFill>
              </a:rPr>
              <a:t>imágenes</a:t>
            </a:r>
            <a:r>
              <a:rPr lang="en-US" kern="0" dirty="0">
                <a:solidFill>
                  <a:srgbClr val="7030A0"/>
                </a:solidFill>
              </a:rPr>
              <a:t>.</a:t>
            </a:r>
            <a:r>
              <a:rPr lang="en-US" sz="1800" kern="0" dirty="0">
                <a:solidFill>
                  <a:srgbClr val="7030A0"/>
                </a:solidFill>
              </a:rPr>
              <a:t> </a:t>
            </a:r>
            <a:endParaRPr lang="en-US" sz="2000" kern="0" dirty="0">
              <a:solidFill>
                <a:srgbClr val="7030A0"/>
              </a:solidFill>
            </a:endParaRPr>
          </a:p>
        </p:txBody>
      </p:sp>
      <p:sp>
        <p:nvSpPr>
          <p:cNvPr id="15" name="TextBox 14">
            <a:extLst>
              <a:ext uri="{FF2B5EF4-FFF2-40B4-BE49-F238E27FC236}">
                <a16:creationId xmlns:a16="http://schemas.microsoft.com/office/drawing/2014/main" id="{5908DE21-F33F-4C31-8AD9-8035EED94214}"/>
              </a:ext>
            </a:extLst>
          </p:cNvPr>
          <p:cNvSpPr txBox="1"/>
          <p:nvPr/>
        </p:nvSpPr>
        <p:spPr>
          <a:xfrm>
            <a:off x="8534400" y="5531633"/>
            <a:ext cx="2461138" cy="590931"/>
          </a:xfrm>
          <a:prstGeom prst="rect">
            <a:avLst/>
          </a:prstGeom>
          <a:noFill/>
        </p:spPr>
        <p:txBody>
          <a:bodyPr wrap="square">
            <a:spAutoFit/>
          </a:bodyPr>
          <a:lstStyle/>
          <a:p>
            <a:pPr algn="ctr" defTabSz="913334">
              <a:lnSpc>
                <a:spcPct val="90000"/>
              </a:lnSpc>
              <a:defRPr/>
            </a:pPr>
            <a:r>
              <a:rPr lang="en-US" sz="1800" kern="0" dirty="0" err="1">
                <a:solidFill>
                  <a:srgbClr val="7030A0"/>
                </a:solidFill>
              </a:rPr>
              <a:t>Evaluación</a:t>
            </a:r>
            <a:r>
              <a:rPr lang="en-US" sz="1800" kern="0" dirty="0">
                <a:solidFill>
                  <a:srgbClr val="7030A0"/>
                </a:solidFill>
              </a:rPr>
              <a:t> </a:t>
            </a:r>
            <a:r>
              <a:rPr lang="en-US" sz="1800" kern="0" dirty="0" err="1">
                <a:solidFill>
                  <a:srgbClr val="7030A0"/>
                </a:solidFill>
              </a:rPr>
              <a:t>los</a:t>
            </a:r>
            <a:r>
              <a:rPr lang="en-US" sz="1800" kern="0" dirty="0">
                <a:solidFill>
                  <a:srgbClr val="7030A0"/>
                </a:solidFill>
              </a:rPr>
              <a:t> </a:t>
            </a:r>
            <a:r>
              <a:rPr lang="en-US" sz="1800" kern="0" dirty="0" err="1">
                <a:solidFill>
                  <a:srgbClr val="7030A0"/>
                </a:solidFill>
              </a:rPr>
              <a:t>resultados</a:t>
            </a:r>
            <a:endParaRPr lang="en-US" sz="2000" kern="0" dirty="0">
              <a:solidFill>
                <a:srgbClr val="7030A0"/>
              </a:solidFill>
            </a:endParaRPr>
          </a:p>
        </p:txBody>
      </p:sp>
      <p:sp>
        <p:nvSpPr>
          <p:cNvPr id="17" name="TextBox 16">
            <a:extLst>
              <a:ext uri="{FF2B5EF4-FFF2-40B4-BE49-F238E27FC236}">
                <a16:creationId xmlns:a16="http://schemas.microsoft.com/office/drawing/2014/main" id="{2A87A51F-4584-4E12-B1EC-76B53767C0DB}"/>
              </a:ext>
            </a:extLst>
          </p:cNvPr>
          <p:cNvSpPr txBox="1"/>
          <p:nvPr/>
        </p:nvSpPr>
        <p:spPr>
          <a:xfrm>
            <a:off x="4956863" y="4471706"/>
            <a:ext cx="2133856" cy="341632"/>
          </a:xfrm>
          <a:prstGeom prst="rect">
            <a:avLst/>
          </a:prstGeom>
          <a:noFill/>
        </p:spPr>
        <p:txBody>
          <a:bodyPr wrap="square">
            <a:spAutoFit/>
          </a:bodyPr>
          <a:lstStyle/>
          <a:p>
            <a:pPr algn="ctr" defTabSz="913334">
              <a:lnSpc>
                <a:spcPct val="90000"/>
              </a:lnSpc>
              <a:defRPr/>
            </a:pPr>
            <a:r>
              <a:rPr lang="en-US" kern="0" dirty="0" err="1">
                <a:solidFill>
                  <a:srgbClr val="7030A0"/>
                </a:solidFill>
              </a:rPr>
              <a:t>Entrena</a:t>
            </a:r>
            <a:r>
              <a:rPr lang="en-US" kern="0" dirty="0">
                <a:solidFill>
                  <a:srgbClr val="7030A0"/>
                </a:solidFill>
              </a:rPr>
              <a:t> </a:t>
            </a:r>
            <a:r>
              <a:rPr lang="en-US" kern="0" dirty="0" err="1">
                <a:solidFill>
                  <a:srgbClr val="7030A0"/>
                </a:solidFill>
              </a:rPr>
              <a:t>tu</a:t>
            </a:r>
            <a:r>
              <a:rPr lang="en-US" kern="0" dirty="0">
                <a:solidFill>
                  <a:srgbClr val="7030A0"/>
                </a:solidFill>
              </a:rPr>
              <a:t> </a:t>
            </a:r>
            <a:r>
              <a:rPr lang="en-US" kern="0" dirty="0" err="1">
                <a:solidFill>
                  <a:srgbClr val="7030A0"/>
                </a:solidFill>
              </a:rPr>
              <a:t>modelo</a:t>
            </a:r>
            <a:endParaRPr lang="en-US" sz="2000" kern="0" dirty="0">
              <a:solidFill>
                <a:srgbClr val="7030A0"/>
              </a:solidFill>
            </a:endParaRPr>
          </a:p>
        </p:txBody>
      </p:sp>
    </p:spTree>
    <p:extLst>
      <p:ext uri="{BB962C8B-B14F-4D97-AF65-F5344CB8AC3E}">
        <p14:creationId xmlns:p14="http://schemas.microsoft.com/office/powerpoint/2010/main" val="14999213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E35F-5566-439C-AAF1-A16E140EEC07}"/>
              </a:ext>
            </a:extLst>
          </p:cNvPr>
          <p:cNvSpPr>
            <a:spLocks noGrp="1"/>
          </p:cNvSpPr>
          <p:nvPr>
            <p:ph type="title"/>
          </p:nvPr>
        </p:nvSpPr>
        <p:spPr>
          <a:xfrm>
            <a:off x="269240" y="1186356"/>
            <a:ext cx="11235188" cy="2012859"/>
          </a:xfrm>
        </p:spPr>
        <p:txBody>
          <a:bodyPr/>
          <a:lstStyle/>
          <a:p>
            <a:r>
              <a:rPr lang="en-US" sz="6600" dirty="0" err="1"/>
              <a:t>Ejercicio</a:t>
            </a:r>
            <a:r>
              <a:rPr lang="en-US" sz="6600" dirty="0"/>
              <a:t> -</a:t>
            </a:r>
            <a:br>
              <a:rPr lang="en-US" sz="6600" dirty="0"/>
            </a:br>
            <a:r>
              <a:rPr lang="en-US" sz="6600" dirty="0" err="1"/>
              <a:t>Crear</a:t>
            </a:r>
            <a:r>
              <a:rPr lang="en-US" sz="6600" dirty="0"/>
              <a:t> un </a:t>
            </a:r>
            <a:r>
              <a:rPr lang="en-US" sz="6600" dirty="0" err="1"/>
              <a:t>modelo</a:t>
            </a:r>
            <a:r>
              <a:rPr lang="en-US" sz="6600" dirty="0"/>
              <a:t> Custom Vision</a:t>
            </a:r>
          </a:p>
        </p:txBody>
      </p:sp>
      <p:sp>
        <p:nvSpPr>
          <p:cNvPr id="4" name="Text Placeholder 3">
            <a:extLst>
              <a:ext uri="{FF2B5EF4-FFF2-40B4-BE49-F238E27FC236}">
                <a16:creationId xmlns:a16="http://schemas.microsoft.com/office/drawing/2014/main" id="{EB0EAA6D-A7D2-4AC7-9853-B336018DF3A6}"/>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39177263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Probabilidad</a:t>
            </a:r>
            <a:r>
              <a:rPr lang="en-US" dirty="0"/>
              <a:t> e IA. </a:t>
            </a:r>
          </a:p>
        </p:txBody>
      </p:sp>
      <p:sp>
        <p:nvSpPr>
          <p:cNvPr id="3" name="Text Placeholder 2"/>
          <p:cNvSpPr>
            <a:spLocks noGrp="1"/>
          </p:cNvSpPr>
          <p:nvPr>
            <p:ph type="body" sz="quarter" idx="10"/>
          </p:nvPr>
        </p:nvSpPr>
        <p:spPr/>
        <p:txBody>
          <a:bodyPr/>
          <a:lstStyle/>
          <a:p>
            <a:r>
              <a:rPr lang="en-US" dirty="0" err="1"/>
              <a:t>Ningún</a:t>
            </a:r>
            <a:r>
              <a:rPr lang="en-US" dirty="0"/>
              <a:t> </a:t>
            </a:r>
            <a:r>
              <a:rPr lang="en-US" dirty="0" err="1"/>
              <a:t>modelo</a:t>
            </a:r>
            <a:r>
              <a:rPr lang="en-US" dirty="0"/>
              <a:t> es perfecto. La </a:t>
            </a:r>
            <a:r>
              <a:rPr lang="en-US" dirty="0" err="1"/>
              <a:t>probabilidad</a:t>
            </a:r>
            <a:r>
              <a:rPr lang="en-US" dirty="0"/>
              <a:t> indica que tan </a:t>
            </a:r>
            <a:r>
              <a:rPr lang="en-US" dirty="0" err="1"/>
              <a:t>correcto</a:t>
            </a:r>
            <a:r>
              <a:rPr lang="en-US" dirty="0"/>
              <a:t> </a:t>
            </a:r>
            <a:r>
              <a:rPr lang="en-US" dirty="0" err="1"/>
              <a:t>el</a:t>
            </a:r>
            <a:r>
              <a:rPr lang="en-US" dirty="0"/>
              <a:t> </a:t>
            </a:r>
            <a:r>
              <a:rPr lang="en-US" dirty="0" err="1"/>
              <a:t>modelo</a:t>
            </a:r>
            <a:r>
              <a:rPr lang="en-US" dirty="0"/>
              <a:t> </a:t>
            </a:r>
            <a:r>
              <a:rPr lang="en-US" dirty="0" err="1"/>
              <a:t>cree</a:t>
            </a:r>
            <a:r>
              <a:rPr lang="en-US" dirty="0"/>
              <a:t> que es </a:t>
            </a:r>
            <a:r>
              <a:rPr lang="en-US" dirty="0" err="1"/>
              <a:t>su</a:t>
            </a:r>
            <a:r>
              <a:rPr lang="en-US" dirty="0"/>
              <a:t> </a:t>
            </a:r>
            <a:r>
              <a:rPr lang="en-US" dirty="0" err="1"/>
              <a:t>respuesta</a:t>
            </a:r>
            <a:r>
              <a:rPr lang="en-US" dirty="0"/>
              <a:t>. </a:t>
            </a:r>
          </a:p>
        </p:txBody>
      </p:sp>
      <p:sp>
        <p:nvSpPr>
          <p:cNvPr id="11" name="TextBox 10"/>
          <p:cNvSpPr txBox="1"/>
          <p:nvPr/>
        </p:nvSpPr>
        <p:spPr>
          <a:xfrm>
            <a:off x="358570" y="4773637"/>
            <a:ext cx="3675342" cy="1523922"/>
          </a:xfrm>
          <a:prstGeom prst="rect">
            <a:avLst/>
          </a:prstGeom>
          <a:noFill/>
        </p:spPr>
        <p:txBody>
          <a:bodyPr wrap="square" lIns="89642" tIns="89642" rIns="89642" bIns="89642" rtlCol="0">
            <a:noAutofit/>
          </a:bodyPr>
          <a:lstStyle/>
          <a:p>
            <a:pPr>
              <a:spcAft>
                <a:spcPts val="588"/>
              </a:spcAft>
            </a:pPr>
            <a:r>
              <a:rPr lang="en-US" sz="1568" b="1" dirty="0" err="1">
                <a:solidFill>
                  <a:srgbClr val="0072C6"/>
                </a:solidFill>
              </a:rPr>
              <a:t>Todos</a:t>
            </a:r>
            <a:r>
              <a:rPr lang="en-US" sz="1568" b="1" dirty="0">
                <a:solidFill>
                  <a:srgbClr val="0072C6"/>
                </a:solidFill>
              </a:rPr>
              <a:t> </a:t>
            </a:r>
            <a:r>
              <a:rPr lang="en-US" sz="1568" b="1" dirty="0" err="1">
                <a:solidFill>
                  <a:srgbClr val="0072C6"/>
                </a:solidFill>
              </a:rPr>
              <a:t>los</a:t>
            </a:r>
            <a:r>
              <a:rPr lang="en-US" sz="1568" b="1" dirty="0">
                <a:solidFill>
                  <a:srgbClr val="0072C6"/>
                </a:solidFill>
              </a:rPr>
              <a:t> </a:t>
            </a:r>
            <a:r>
              <a:rPr lang="en-US" sz="1568" b="1" dirty="0" err="1">
                <a:solidFill>
                  <a:srgbClr val="0072C6"/>
                </a:solidFill>
              </a:rPr>
              <a:t>modelos</a:t>
            </a:r>
            <a:r>
              <a:rPr lang="en-US" sz="1568" b="1" dirty="0">
                <a:solidFill>
                  <a:srgbClr val="0072C6"/>
                </a:solidFill>
              </a:rPr>
              <a:t> </a:t>
            </a:r>
            <a:r>
              <a:rPr lang="en-US" sz="1568" b="1" dirty="0" err="1">
                <a:solidFill>
                  <a:srgbClr val="0072C6"/>
                </a:solidFill>
              </a:rPr>
              <a:t>representan</a:t>
            </a:r>
            <a:r>
              <a:rPr lang="en-US" sz="1568" b="1" dirty="0">
                <a:solidFill>
                  <a:srgbClr val="0072C6"/>
                </a:solidFill>
              </a:rPr>
              <a:t> un “</a:t>
            </a:r>
            <a:r>
              <a:rPr lang="en-US" sz="1568" b="1" dirty="0" err="1">
                <a:solidFill>
                  <a:srgbClr val="0072C6"/>
                </a:solidFill>
              </a:rPr>
              <a:t>universo</a:t>
            </a:r>
            <a:r>
              <a:rPr lang="en-US" sz="1568" b="1" dirty="0">
                <a:solidFill>
                  <a:srgbClr val="0072C6"/>
                </a:solidFill>
              </a:rPr>
              <a:t> </a:t>
            </a:r>
            <a:r>
              <a:rPr lang="en-US" sz="1568" b="1" dirty="0" err="1">
                <a:solidFill>
                  <a:srgbClr val="0072C6"/>
                </a:solidFill>
              </a:rPr>
              <a:t>cerrado</a:t>
            </a:r>
            <a:r>
              <a:rPr lang="en-US" sz="1568" b="1" dirty="0">
                <a:solidFill>
                  <a:srgbClr val="0072C6"/>
                </a:solidFill>
              </a:rPr>
              <a:t>”</a:t>
            </a:r>
          </a:p>
          <a:p>
            <a:pPr>
              <a:spcAft>
                <a:spcPts val="588"/>
              </a:spcAft>
            </a:pPr>
            <a:r>
              <a:rPr lang="en-US" sz="1568" dirty="0" err="1">
                <a:gradFill>
                  <a:gsLst>
                    <a:gs pos="2917">
                      <a:schemeClr val="tx1"/>
                    </a:gs>
                    <a:gs pos="30000">
                      <a:schemeClr val="tx1"/>
                    </a:gs>
                  </a:gsLst>
                  <a:lin ang="5400000" scaled="0"/>
                </a:gradFill>
              </a:rPr>
              <a:t>Su</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modelo</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siempre</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intentará</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hacer</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coincidir</a:t>
            </a:r>
            <a:r>
              <a:rPr lang="en-US" sz="1568" dirty="0">
                <a:gradFill>
                  <a:gsLst>
                    <a:gs pos="2917">
                      <a:schemeClr val="tx1"/>
                    </a:gs>
                    <a:gs pos="30000">
                      <a:schemeClr val="tx1"/>
                    </a:gs>
                  </a:gsLst>
                  <a:lin ang="5400000" scaled="0"/>
                </a:gradFill>
              </a:rPr>
              <a:t> la imagen con lo que </a:t>
            </a:r>
            <a:r>
              <a:rPr lang="en-US" sz="1568" dirty="0" err="1">
                <a:gradFill>
                  <a:gsLst>
                    <a:gs pos="2917">
                      <a:schemeClr val="tx1"/>
                    </a:gs>
                    <a:gs pos="30000">
                      <a:schemeClr val="tx1"/>
                    </a:gs>
                  </a:gsLst>
                  <a:lin ang="5400000" scaled="0"/>
                </a:gradFill>
              </a:rPr>
              <a:t>conoce</a:t>
            </a:r>
            <a:r>
              <a:rPr lang="en-US" sz="1568" dirty="0">
                <a:gradFill>
                  <a:gsLst>
                    <a:gs pos="2917">
                      <a:schemeClr val="tx1"/>
                    </a:gs>
                    <a:gs pos="30000">
                      <a:schemeClr val="tx1"/>
                    </a:gs>
                  </a:gsLst>
                  <a:lin ang="5400000" scaled="0"/>
                </a:gradFill>
              </a:rPr>
              <a:t>. </a:t>
            </a:r>
          </a:p>
        </p:txBody>
      </p:sp>
      <p:sp>
        <p:nvSpPr>
          <p:cNvPr id="12" name="TextBox 11"/>
          <p:cNvSpPr txBox="1"/>
          <p:nvPr/>
        </p:nvSpPr>
        <p:spPr>
          <a:xfrm>
            <a:off x="4258018" y="4773637"/>
            <a:ext cx="3675342" cy="1523922"/>
          </a:xfrm>
          <a:prstGeom prst="rect">
            <a:avLst/>
          </a:prstGeom>
          <a:noFill/>
        </p:spPr>
        <p:txBody>
          <a:bodyPr wrap="square" lIns="89642" tIns="89642" rIns="89642" bIns="89642" rtlCol="0">
            <a:noAutofit/>
          </a:bodyPr>
          <a:lstStyle/>
          <a:p>
            <a:pPr>
              <a:spcAft>
                <a:spcPts val="588"/>
              </a:spcAft>
            </a:pPr>
            <a:r>
              <a:rPr lang="en-US" sz="1568" b="1" dirty="0" err="1">
                <a:solidFill>
                  <a:srgbClr val="0072C6"/>
                </a:solidFill>
              </a:rPr>
              <a:t>Siempre</a:t>
            </a:r>
            <a:r>
              <a:rPr lang="en-US" sz="1568" b="1" dirty="0">
                <a:solidFill>
                  <a:srgbClr val="0072C6"/>
                </a:solidFill>
              </a:rPr>
              <a:t> hay un </a:t>
            </a:r>
            <a:r>
              <a:rPr lang="en-US" sz="1568" b="1" dirty="0" err="1">
                <a:solidFill>
                  <a:srgbClr val="0072C6"/>
                </a:solidFill>
              </a:rPr>
              <a:t>cierto</a:t>
            </a:r>
            <a:r>
              <a:rPr lang="en-US" sz="1568" b="1" dirty="0">
                <a:solidFill>
                  <a:srgbClr val="0072C6"/>
                </a:solidFill>
              </a:rPr>
              <a:t> </a:t>
            </a:r>
            <a:r>
              <a:rPr lang="en-US" sz="1568" b="1" dirty="0" err="1">
                <a:solidFill>
                  <a:srgbClr val="0072C6"/>
                </a:solidFill>
              </a:rPr>
              <a:t>nivel</a:t>
            </a:r>
            <a:r>
              <a:rPr lang="en-US" sz="1568" b="1" dirty="0">
                <a:solidFill>
                  <a:srgbClr val="0072C6"/>
                </a:solidFill>
              </a:rPr>
              <a:t> de </a:t>
            </a:r>
            <a:r>
              <a:rPr lang="en-US" sz="1568" b="1" dirty="0" err="1">
                <a:solidFill>
                  <a:srgbClr val="0072C6"/>
                </a:solidFill>
              </a:rPr>
              <a:t>incertidumbre</a:t>
            </a:r>
            <a:r>
              <a:rPr lang="en-US" sz="1568" b="1" dirty="0">
                <a:solidFill>
                  <a:srgbClr val="0072C6"/>
                </a:solidFill>
              </a:rPr>
              <a:t> </a:t>
            </a:r>
            <a:endParaRPr lang="en-US" sz="1568" b="1" dirty="0">
              <a:solidFill>
                <a:schemeClr val="tx2"/>
              </a:solidFill>
            </a:endParaRPr>
          </a:p>
          <a:p>
            <a:pPr>
              <a:spcAft>
                <a:spcPts val="588"/>
              </a:spcAft>
            </a:pPr>
            <a:r>
              <a:rPr lang="en-US" sz="1568" dirty="0" err="1">
                <a:gradFill>
                  <a:gsLst>
                    <a:gs pos="2917">
                      <a:schemeClr val="tx1"/>
                    </a:gs>
                    <a:gs pos="30000">
                      <a:schemeClr val="tx1"/>
                    </a:gs>
                  </a:gsLst>
                  <a:lin ang="5400000" scaled="0"/>
                </a:gradFill>
              </a:rPr>
              <a:t>Todos</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los</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modelos</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cometerán</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errores</a:t>
            </a:r>
            <a:r>
              <a:rPr lang="en-US" sz="1568" dirty="0">
                <a:gradFill>
                  <a:gsLst>
                    <a:gs pos="2917">
                      <a:schemeClr val="tx1"/>
                    </a:gs>
                    <a:gs pos="30000">
                      <a:schemeClr val="tx1"/>
                    </a:gs>
                  </a:gsLst>
                  <a:lin ang="5400000" scaled="0"/>
                </a:gradFill>
              </a:rPr>
              <a:t> y no </a:t>
            </a:r>
            <a:r>
              <a:rPr lang="en-US" sz="1568" dirty="0" err="1">
                <a:gradFill>
                  <a:gsLst>
                    <a:gs pos="2917">
                      <a:schemeClr val="tx1"/>
                    </a:gs>
                    <a:gs pos="30000">
                      <a:schemeClr val="tx1"/>
                    </a:gs>
                  </a:gsLst>
                  <a:lin ang="5400000" scaled="0"/>
                </a:gradFill>
              </a:rPr>
              <a:t>serán</a:t>
            </a:r>
            <a:r>
              <a:rPr lang="en-US" sz="1568" dirty="0">
                <a:gradFill>
                  <a:gsLst>
                    <a:gs pos="2917">
                      <a:schemeClr val="tx1"/>
                    </a:gs>
                    <a:gs pos="30000">
                      <a:schemeClr val="tx1"/>
                    </a:gs>
                  </a:gsLst>
                  <a:lin ang="5400000" scaled="0"/>
                </a:gradFill>
              </a:rPr>
              <a:t> del 100%. Una </a:t>
            </a:r>
            <a:r>
              <a:rPr lang="en-US" sz="1568" dirty="0" err="1">
                <a:gradFill>
                  <a:gsLst>
                    <a:gs pos="2917">
                      <a:schemeClr val="tx1"/>
                    </a:gs>
                    <a:gs pos="30000">
                      <a:schemeClr val="tx1"/>
                    </a:gs>
                  </a:gsLst>
                  <a:lin ang="5400000" scaled="0"/>
                </a:gradFill>
              </a:rPr>
              <a:t>puntuación</a:t>
            </a:r>
            <a:r>
              <a:rPr lang="en-US" sz="1568" dirty="0">
                <a:gradFill>
                  <a:gsLst>
                    <a:gs pos="2917">
                      <a:schemeClr val="tx1"/>
                    </a:gs>
                    <a:gs pos="30000">
                      <a:schemeClr val="tx1"/>
                    </a:gs>
                  </a:gsLst>
                  <a:lin ang="5400000" scaled="0"/>
                </a:gradFill>
              </a:rPr>
              <a:t> de </a:t>
            </a:r>
            <a:r>
              <a:rPr lang="en-US" sz="1568" dirty="0" err="1">
                <a:gradFill>
                  <a:gsLst>
                    <a:gs pos="2917">
                      <a:schemeClr val="tx1"/>
                    </a:gs>
                    <a:gs pos="30000">
                      <a:schemeClr val="tx1"/>
                    </a:gs>
                  </a:gsLst>
                  <a:lin ang="5400000" scaled="0"/>
                </a:gradFill>
              </a:rPr>
              <a:t>probabilidad</a:t>
            </a:r>
            <a:r>
              <a:rPr lang="en-US" sz="1568" dirty="0">
                <a:gradFill>
                  <a:gsLst>
                    <a:gs pos="2917">
                      <a:schemeClr val="tx1"/>
                    </a:gs>
                    <a:gs pos="30000">
                      <a:schemeClr val="tx1"/>
                    </a:gs>
                  </a:gsLst>
                  <a:lin ang="5400000" scaled="0"/>
                </a:gradFill>
              </a:rPr>
              <a:t> superior al 80% </a:t>
            </a:r>
            <a:r>
              <a:rPr lang="en-US" sz="1568" dirty="0" err="1">
                <a:gradFill>
                  <a:gsLst>
                    <a:gs pos="2917">
                      <a:schemeClr val="tx1"/>
                    </a:gs>
                    <a:gs pos="30000">
                      <a:schemeClr val="tx1"/>
                    </a:gs>
                  </a:gsLst>
                  <a:lin ang="5400000" scaled="0"/>
                </a:gradFill>
              </a:rPr>
              <a:t>suele</a:t>
            </a:r>
            <a:r>
              <a:rPr lang="en-US" sz="1568" dirty="0">
                <a:gradFill>
                  <a:gsLst>
                    <a:gs pos="2917">
                      <a:schemeClr val="tx1"/>
                    </a:gs>
                    <a:gs pos="30000">
                      <a:schemeClr val="tx1"/>
                    </a:gs>
                  </a:gsLst>
                  <a:lin ang="5400000" scaled="0"/>
                </a:gradFill>
              </a:rPr>
              <a:t> ser </a:t>
            </a:r>
            <a:r>
              <a:rPr lang="en-US" sz="1568" dirty="0" err="1">
                <a:gradFill>
                  <a:gsLst>
                    <a:gs pos="2917">
                      <a:schemeClr val="tx1"/>
                    </a:gs>
                    <a:gs pos="30000">
                      <a:schemeClr val="tx1"/>
                    </a:gs>
                  </a:gsLst>
                  <a:lin ang="5400000" scaled="0"/>
                </a:gradFill>
              </a:rPr>
              <a:t>aceptable</a:t>
            </a:r>
            <a:r>
              <a:rPr lang="en-US" sz="1568" dirty="0">
                <a:gradFill>
                  <a:gsLst>
                    <a:gs pos="2917">
                      <a:schemeClr val="tx1"/>
                    </a:gs>
                    <a:gs pos="30000">
                      <a:schemeClr val="tx1"/>
                    </a:gs>
                  </a:gsLst>
                  <a:lin ang="5400000" scaled="0"/>
                </a:gradFill>
              </a:rPr>
              <a:t>. </a:t>
            </a:r>
          </a:p>
        </p:txBody>
      </p:sp>
      <p:sp>
        <p:nvSpPr>
          <p:cNvPr id="13" name="TextBox 12"/>
          <p:cNvSpPr txBox="1"/>
          <p:nvPr/>
        </p:nvSpPr>
        <p:spPr>
          <a:xfrm>
            <a:off x="8157466" y="4773637"/>
            <a:ext cx="3675342" cy="1725742"/>
          </a:xfrm>
          <a:prstGeom prst="rect">
            <a:avLst/>
          </a:prstGeom>
          <a:noFill/>
        </p:spPr>
        <p:txBody>
          <a:bodyPr wrap="square" lIns="89642" tIns="89642" rIns="89642" bIns="89642" rtlCol="0">
            <a:noAutofit/>
          </a:bodyPr>
          <a:lstStyle/>
          <a:p>
            <a:pPr>
              <a:spcAft>
                <a:spcPts val="588"/>
              </a:spcAft>
            </a:pPr>
            <a:r>
              <a:rPr lang="en-US" sz="1568" b="1" dirty="0" err="1">
                <a:solidFill>
                  <a:srgbClr val="0072C6"/>
                </a:solidFill>
              </a:rPr>
              <a:t>Mejorar</a:t>
            </a:r>
            <a:r>
              <a:rPr lang="en-US" sz="1568" b="1" dirty="0">
                <a:solidFill>
                  <a:srgbClr val="0072C6"/>
                </a:solidFill>
              </a:rPr>
              <a:t> la </a:t>
            </a:r>
            <a:r>
              <a:rPr lang="en-US" sz="1568" b="1" dirty="0" err="1">
                <a:solidFill>
                  <a:srgbClr val="0072C6"/>
                </a:solidFill>
              </a:rPr>
              <a:t>precisión</a:t>
            </a:r>
            <a:endParaRPr lang="en-US" sz="1568" b="1" dirty="0">
              <a:solidFill>
                <a:srgbClr val="0072C6"/>
              </a:solidFill>
            </a:endParaRPr>
          </a:p>
          <a:p>
            <a:pPr>
              <a:spcAft>
                <a:spcPts val="588"/>
              </a:spcAft>
            </a:pPr>
            <a:r>
              <a:rPr lang="en-US" sz="1568" dirty="0">
                <a:gradFill>
                  <a:gsLst>
                    <a:gs pos="2917">
                      <a:schemeClr val="tx1"/>
                    </a:gs>
                    <a:gs pos="30000">
                      <a:schemeClr val="tx1"/>
                    </a:gs>
                  </a:gsLst>
                  <a:lin ang="5400000" scaled="0"/>
                </a:gradFill>
              </a:rPr>
              <a:t>La major </a:t>
            </a:r>
            <a:r>
              <a:rPr lang="en-US" sz="1568" dirty="0" err="1">
                <a:gradFill>
                  <a:gsLst>
                    <a:gs pos="2917">
                      <a:schemeClr val="tx1"/>
                    </a:gs>
                    <a:gs pos="30000">
                      <a:schemeClr val="tx1"/>
                    </a:gs>
                  </a:gsLst>
                  <a:lin ang="5400000" scaled="0"/>
                </a:gradFill>
              </a:rPr>
              <a:t>manera</a:t>
            </a:r>
            <a:r>
              <a:rPr lang="en-US" sz="1568" dirty="0">
                <a:gradFill>
                  <a:gsLst>
                    <a:gs pos="2917">
                      <a:schemeClr val="tx1"/>
                    </a:gs>
                    <a:gs pos="30000">
                      <a:schemeClr val="tx1"/>
                    </a:gs>
                  </a:gsLst>
                  <a:lin ang="5400000" scaled="0"/>
                </a:gradFill>
              </a:rPr>
              <a:t> de </a:t>
            </a:r>
            <a:r>
              <a:rPr lang="en-US" sz="1568" dirty="0" err="1">
                <a:gradFill>
                  <a:gsLst>
                    <a:gs pos="2917">
                      <a:schemeClr val="tx1"/>
                    </a:gs>
                    <a:gs pos="30000">
                      <a:schemeClr val="tx1"/>
                    </a:gs>
                  </a:gsLst>
                  <a:lin ang="5400000" scaled="0"/>
                </a:gradFill>
              </a:rPr>
              <a:t>mejorar</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el</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modelo</a:t>
            </a:r>
            <a:r>
              <a:rPr lang="en-US" sz="1568" dirty="0">
                <a:gradFill>
                  <a:gsLst>
                    <a:gs pos="2917">
                      <a:schemeClr val="tx1"/>
                    </a:gs>
                    <a:gs pos="30000">
                      <a:schemeClr val="tx1"/>
                    </a:gs>
                  </a:gsLst>
                  <a:lin ang="5400000" scaled="0"/>
                </a:gradFill>
              </a:rPr>
              <a:t> es </a:t>
            </a:r>
            <a:r>
              <a:rPr lang="en-US" sz="1568" dirty="0" err="1">
                <a:gradFill>
                  <a:gsLst>
                    <a:gs pos="2917">
                      <a:schemeClr val="tx1"/>
                    </a:gs>
                    <a:gs pos="30000">
                      <a:schemeClr val="tx1"/>
                    </a:gs>
                  </a:gsLst>
                  <a:lin ang="5400000" scaled="0"/>
                </a:gradFill>
              </a:rPr>
              <a:t>aumentar</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el</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número</a:t>
            </a:r>
            <a:r>
              <a:rPr lang="en-US" sz="1568" dirty="0">
                <a:gradFill>
                  <a:gsLst>
                    <a:gs pos="2917">
                      <a:schemeClr val="tx1"/>
                    </a:gs>
                    <a:gs pos="30000">
                      <a:schemeClr val="tx1"/>
                    </a:gs>
                  </a:gsLst>
                  <a:lin ang="5400000" scaled="0"/>
                </a:gradFill>
              </a:rPr>
              <a:t> y la </a:t>
            </a:r>
            <a:r>
              <a:rPr lang="en-US" sz="1568" dirty="0" err="1">
                <a:gradFill>
                  <a:gsLst>
                    <a:gs pos="2917">
                      <a:schemeClr val="tx1"/>
                    </a:gs>
                    <a:gs pos="30000">
                      <a:schemeClr val="tx1"/>
                    </a:gs>
                  </a:gsLst>
                  <a:lin ang="5400000" scaled="0"/>
                </a:gradFill>
              </a:rPr>
              <a:t>diversidad</a:t>
            </a:r>
            <a:r>
              <a:rPr lang="en-US" sz="1568" dirty="0">
                <a:gradFill>
                  <a:gsLst>
                    <a:gs pos="2917">
                      <a:schemeClr val="tx1"/>
                    </a:gs>
                    <a:gs pos="30000">
                      <a:schemeClr val="tx1"/>
                    </a:gs>
                  </a:gsLst>
                  <a:lin ang="5400000" scaled="0"/>
                </a:gradFill>
              </a:rPr>
              <a:t> de </a:t>
            </a:r>
            <a:r>
              <a:rPr lang="en-US" sz="1568" dirty="0" err="1">
                <a:gradFill>
                  <a:gsLst>
                    <a:gs pos="2917">
                      <a:schemeClr val="tx1"/>
                    </a:gs>
                    <a:gs pos="30000">
                      <a:schemeClr val="tx1"/>
                    </a:gs>
                  </a:gsLst>
                  <a:lin ang="5400000" scaled="0"/>
                </a:gradFill>
              </a:rPr>
              <a:t>imágenes</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utilizadas</a:t>
            </a:r>
            <a:r>
              <a:rPr lang="en-US" sz="1568" dirty="0">
                <a:gradFill>
                  <a:gsLst>
                    <a:gs pos="2917">
                      <a:schemeClr val="tx1"/>
                    </a:gs>
                    <a:gs pos="30000">
                      <a:schemeClr val="tx1"/>
                    </a:gs>
                  </a:gsLst>
                  <a:lin ang="5400000" scaled="0"/>
                </a:gradFill>
              </a:rPr>
              <a:t> para </a:t>
            </a:r>
            <a:r>
              <a:rPr lang="en-US" sz="1568" dirty="0" err="1">
                <a:gradFill>
                  <a:gsLst>
                    <a:gs pos="2917">
                      <a:schemeClr val="tx1"/>
                    </a:gs>
                    <a:gs pos="30000">
                      <a:schemeClr val="tx1"/>
                    </a:gs>
                  </a:gsLst>
                  <a:lin ang="5400000" scaled="0"/>
                </a:gradFill>
              </a:rPr>
              <a:t>el</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entrenamiento</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Esto</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incluye</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diferentes</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ángulos</a:t>
            </a:r>
            <a:r>
              <a:rPr lang="en-US" sz="1568" dirty="0">
                <a:gradFill>
                  <a:gsLst>
                    <a:gs pos="2917">
                      <a:schemeClr val="tx1"/>
                    </a:gs>
                    <a:gs pos="30000">
                      <a:schemeClr val="tx1"/>
                    </a:gs>
                  </a:gsLst>
                  <a:lin ang="5400000" scaled="0"/>
                </a:gradFill>
              </a:rPr>
              <a:t>, adjuster e </a:t>
            </a:r>
            <a:r>
              <a:rPr lang="en-US" sz="1568" dirty="0" err="1">
                <a:gradFill>
                  <a:gsLst>
                    <a:gs pos="2917">
                      <a:schemeClr val="tx1"/>
                    </a:gs>
                    <a:gs pos="30000">
                      <a:schemeClr val="tx1"/>
                    </a:gs>
                  </a:gsLst>
                  <a:lin ang="5400000" scaled="0"/>
                </a:gradFill>
              </a:rPr>
              <a:t>iluminación</a:t>
            </a:r>
            <a:r>
              <a:rPr lang="en-US" sz="1568" dirty="0">
                <a:gradFill>
                  <a:gsLst>
                    <a:gs pos="2917">
                      <a:schemeClr val="tx1"/>
                    </a:gs>
                    <a:gs pos="30000">
                      <a:schemeClr val="tx1"/>
                    </a:gs>
                  </a:gsLst>
                  <a:lin ang="5400000" scaled="0"/>
                </a:gradFill>
              </a:rPr>
              <a:t>. </a:t>
            </a:r>
          </a:p>
        </p:txBody>
      </p:sp>
      <p:pic>
        <p:nvPicPr>
          <p:cNvPr id="10" name="Picture 9">
            <a:extLst>
              <a:ext uri="{FF2B5EF4-FFF2-40B4-BE49-F238E27FC236}">
                <a16:creationId xmlns:a16="http://schemas.microsoft.com/office/drawing/2014/main" id="{025EDF60-0D2A-4D8D-8079-24C06612D856}"/>
              </a:ext>
            </a:extLst>
          </p:cNvPr>
          <p:cNvPicPr>
            <a:picLocks noChangeAspect="1"/>
          </p:cNvPicPr>
          <p:nvPr/>
        </p:nvPicPr>
        <p:blipFill>
          <a:blip r:embed="rId3"/>
          <a:stretch>
            <a:fillRect/>
          </a:stretch>
        </p:blipFill>
        <p:spPr>
          <a:xfrm>
            <a:off x="806341" y="2308897"/>
            <a:ext cx="2240206" cy="2240206"/>
          </a:xfrm>
          <a:prstGeom prst="rect">
            <a:avLst/>
          </a:prstGeom>
        </p:spPr>
      </p:pic>
      <p:pic>
        <p:nvPicPr>
          <p:cNvPr id="14" name="Picture 13">
            <a:extLst>
              <a:ext uri="{FF2B5EF4-FFF2-40B4-BE49-F238E27FC236}">
                <a16:creationId xmlns:a16="http://schemas.microsoft.com/office/drawing/2014/main" id="{EFB4B4A6-106E-4782-82CC-645A5277C446}"/>
              </a:ext>
            </a:extLst>
          </p:cNvPr>
          <p:cNvPicPr>
            <a:picLocks noChangeAspect="1"/>
          </p:cNvPicPr>
          <p:nvPr/>
        </p:nvPicPr>
        <p:blipFill>
          <a:blip r:embed="rId4"/>
          <a:stretch>
            <a:fillRect/>
          </a:stretch>
        </p:blipFill>
        <p:spPr>
          <a:xfrm>
            <a:off x="4818686" y="2308898"/>
            <a:ext cx="2240205" cy="2240205"/>
          </a:xfrm>
          <a:prstGeom prst="rect">
            <a:avLst/>
          </a:prstGeom>
        </p:spPr>
      </p:pic>
      <p:pic>
        <p:nvPicPr>
          <p:cNvPr id="16" name="Picture 15">
            <a:extLst>
              <a:ext uri="{FF2B5EF4-FFF2-40B4-BE49-F238E27FC236}">
                <a16:creationId xmlns:a16="http://schemas.microsoft.com/office/drawing/2014/main" id="{7EDA925E-AE28-471A-96FE-C3D49C710549}"/>
              </a:ext>
            </a:extLst>
          </p:cNvPr>
          <p:cNvPicPr>
            <a:picLocks noChangeAspect="1"/>
          </p:cNvPicPr>
          <p:nvPr/>
        </p:nvPicPr>
        <p:blipFill>
          <a:blip r:embed="rId5"/>
          <a:stretch>
            <a:fillRect/>
          </a:stretch>
        </p:blipFill>
        <p:spPr>
          <a:xfrm>
            <a:off x="8792923" y="2226786"/>
            <a:ext cx="2404428" cy="2404428"/>
          </a:xfrm>
          <a:prstGeom prst="rect">
            <a:avLst/>
          </a:prstGeom>
        </p:spPr>
      </p:pic>
    </p:spTree>
    <p:extLst>
      <p:ext uri="{BB962C8B-B14F-4D97-AF65-F5344CB8AC3E}">
        <p14:creationId xmlns:p14="http://schemas.microsoft.com/office/powerpoint/2010/main" val="11526457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Realizar</a:t>
            </a:r>
            <a:r>
              <a:rPr lang="en-US" dirty="0"/>
              <a:t> </a:t>
            </a:r>
            <a:r>
              <a:rPr lang="en-US" dirty="0" err="1"/>
              <a:t>una</a:t>
            </a:r>
            <a:r>
              <a:rPr lang="en-US" dirty="0"/>
              <a:t> </a:t>
            </a:r>
            <a:r>
              <a:rPr lang="en-US" dirty="0" err="1"/>
              <a:t>predicción</a:t>
            </a:r>
            <a:endParaRPr lang="en-US" dirty="0"/>
          </a:p>
        </p:txBody>
      </p:sp>
      <p:sp>
        <p:nvSpPr>
          <p:cNvPr id="3" name="Text Placeholder 2"/>
          <p:cNvSpPr>
            <a:spLocks noGrp="1"/>
          </p:cNvSpPr>
          <p:nvPr>
            <p:ph type="body" sz="quarter" idx="10"/>
          </p:nvPr>
        </p:nvSpPr>
        <p:spPr/>
        <p:txBody>
          <a:bodyPr/>
          <a:lstStyle/>
          <a:p>
            <a:r>
              <a:rPr lang="en-US" dirty="0"/>
              <a:t>Una </a:t>
            </a:r>
            <a:r>
              <a:rPr lang="en-US" dirty="0" err="1"/>
              <a:t>vez</a:t>
            </a:r>
            <a:r>
              <a:rPr lang="en-US" dirty="0"/>
              <a:t> </a:t>
            </a:r>
            <a:r>
              <a:rPr lang="en-US" dirty="0" err="1"/>
              <a:t>entrenado</a:t>
            </a:r>
            <a:r>
              <a:rPr lang="en-US" dirty="0"/>
              <a:t> </a:t>
            </a:r>
            <a:r>
              <a:rPr lang="en-US" dirty="0" err="1"/>
              <a:t>el</a:t>
            </a:r>
            <a:r>
              <a:rPr lang="en-US" dirty="0"/>
              <a:t> </a:t>
            </a:r>
            <a:r>
              <a:rPr lang="en-US" dirty="0" err="1"/>
              <a:t>modelo</a:t>
            </a:r>
            <a:r>
              <a:rPr lang="en-US" dirty="0"/>
              <a:t>, </a:t>
            </a:r>
            <a:r>
              <a:rPr lang="en-US" dirty="0" err="1"/>
              <a:t>puede</a:t>
            </a:r>
            <a:r>
              <a:rPr lang="en-US" dirty="0"/>
              <a:t> </a:t>
            </a:r>
            <a:r>
              <a:rPr lang="en-US" dirty="0" err="1"/>
              <a:t>realizar</a:t>
            </a:r>
            <a:r>
              <a:rPr lang="en-US" dirty="0"/>
              <a:t> </a:t>
            </a:r>
            <a:r>
              <a:rPr lang="en-US" dirty="0" err="1"/>
              <a:t>predicciones</a:t>
            </a:r>
            <a:r>
              <a:rPr lang="en-US" dirty="0"/>
              <a:t> para determiner </a:t>
            </a:r>
            <a:r>
              <a:rPr lang="en-US" dirty="0" err="1"/>
              <a:t>qué</a:t>
            </a:r>
            <a:r>
              <a:rPr lang="en-US" dirty="0"/>
              <a:t> </a:t>
            </a:r>
            <a:r>
              <a:rPr lang="en-US" dirty="0" err="1"/>
              <a:t>clasificación</a:t>
            </a:r>
            <a:r>
              <a:rPr lang="en-US" dirty="0"/>
              <a:t> </a:t>
            </a:r>
            <a:r>
              <a:rPr lang="en-US" dirty="0" err="1"/>
              <a:t>corresponde</a:t>
            </a:r>
            <a:r>
              <a:rPr lang="en-US" dirty="0"/>
              <a:t> a la imagen. </a:t>
            </a:r>
          </a:p>
        </p:txBody>
      </p:sp>
      <p:sp>
        <p:nvSpPr>
          <p:cNvPr id="7" name="TextBox 6"/>
          <p:cNvSpPr txBox="1"/>
          <p:nvPr/>
        </p:nvSpPr>
        <p:spPr>
          <a:xfrm>
            <a:off x="1613565" y="2420834"/>
            <a:ext cx="4213197" cy="986067"/>
          </a:xfrm>
          <a:prstGeom prst="rect">
            <a:avLst/>
          </a:prstGeom>
          <a:noFill/>
        </p:spPr>
        <p:txBody>
          <a:bodyPr wrap="square" lIns="89642" tIns="89642" rIns="89642" bIns="89642" rtlCol="0">
            <a:noAutofit/>
          </a:bodyPr>
          <a:lstStyle/>
          <a:p>
            <a:pPr>
              <a:spcAft>
                <a:spcPts val="588"/>
              </a:spcAft>
            </a:pPr>
            <a:r>
              <a:rPr lang="en-US" sz="1568" b="1" dirty="0" err="1">
                <a:solidFill>
                  <a:srgbClr val="0072C6"/>
                </a:solidFill>
              </a:rPr>
              <a:t>Instalar</a:t>
            </a:r>
            <a:r>
              <a:rPr lang="en-US" sz="1568" b="1" dirty="0">
                <a:solidFill>
                  <a:srgbClr val="0072C6"/>
                </a:solidFill>
              </a:rPr>
              <a:t> </a:t>
            </a:r>
            <a:r>
              <a:rPr lang="en-US" sz="1568" b="1" dirty="0" err="1">
                <a:solidFill>
                  <a:srgbClr val="0072C6"/>
                </a:solidFill>
              </a:rPr>
              <a:t>los</a:t>
            </a:r>
            <a:r>
              <a:rPr lang="en-US" sz="1568" b="1" dirty="0">
                <a:solidFill>
                  <a:srgbClr val="0072C6"/>
                </a:solidFill>
              </a:rPr>
              <a:t> </a:t>
            </a:r>
            <a:r>
              <a:rPr lang="en-US" sz="1568" b="1" dirty="0" err="1">
                <a:solidFill>
                  <a:srgbClr val="0072C6"/>
                </a:solidFill>
              </a:rPr>
              <a:t>paquetes</a:t>
            </a:r>
            <a:r>
              <a:rPr lang="en-US" sz="1568" b="1" dirty="0">
                <a:solidFill>
                  <a:srgbClr val="0072C6"/>
                </a:solidFill>
              </a:rPr>
              <a:t> </a:t>
            </a:r>
            <a:r>
              <a:rPr lang="en-US" sz="1568" b="1" dirty="0" err="1">
                <a:solidFill>
                  <a:srgbClr val="0072C6"/>
                </a:solidFill>
              </a:rPr>
              <a:t>necesarios</a:t>
            </a:r>
            <a:r>
              <a:rPr lang="en-US" sz="1568" b="1" dirty="0">
                <a:solidFill>
                  <a:srgbClr val="0072C6"/>
                </a:solidFill>
              </a:rPr>
              <a:t>. </a:t>
            </a:r>
          </a:p>
          <a:p>
            <a:pPr>
              <a:spcAft>
                <a:spcPts val="588"/>
              </a:spcAft>
            </a:pPr>
            <a:r>
              <a:rPr lang="en-US" sz="1568" dirty="0">
                <a:gradFill>
                  <a:gsLst>
                    <a:gs pos="2917">
                      <a:schemeClr val="tx1"/>
                    </a:gs>
                    <a:gs pos="30000">
                      <a:schemeClr val="tx1"/>
                    </a:gs>
                  </a:gsLst>
                  <a:lin ang="5400000" scaled="0"/>
                </a:gradFill>
              </a:rPr>
              <a:t>Azure Custom Vision </a:t>
            </a:r>
            <a:r>
              <a:rPr lang="en-US" sz="1568" dirty="0" err="1">
                <a:gradFill>
                  <a:gsLst>
                    <a:gs pos="2917">
                      <a:schemeClr val="tx1"/>
                    </a:gs>
                    <a:gs pos="30000">
                      <a:schemeClr val="tx1"/>
                    </a:gs>
                  </a:gsLst>
                  <a:lin ang="5400000" scaled="0"/>
                </a:gradFill>
              </a:rPr>
              <a:t>tiene</a:t>
            </a:r>
            <a:r>
              <a:rPr lang="en-US" sz="1568" dirty="0">
                <a:gradFill>
                  <a:gsLst>
                    <a:gs pos="2917">
                      <a:schemeClr val="tx1"/>
                    </a:gs>
                    <a:gs pos="30000">
                      <a:schemeClr val="tx1"/>
                    </a:gs>
                  </a:gsLst>
                  <a:lin ang="5400000" scaled="0"/>
                </a:gradFill>
              </a:rPr>
              <a:t> un SDK disponible </a:t>
            </a:r>
            <a:r>
              <a:rPr lang="en-US" sz="1568" dirty="0" err="1">
                <a:gradFill>
                  <a:gsLst>
                    <a:gs pos="2917">
                      <a:schemeClr val="tx1"/>
                    </a:gs>
                    <a:gs pos="30000">
                      <a:schemeClr val="tx1"/>
                    </a:gs>
                  </a:gsLst>
                  <a:lin ang="5400000" scaled="0"/>
                </a:gradFill>
              </a:rPr>
              <a:t>en</a:t>
            </a:r>
            <a:r>
              <a:rPr lang="en-US" sz="1568" dirty="0">
                <a:gradFill>
                  <a:gsLst>
                    <a:gs pos="2917">
                      <a:schemeClr val="tx1"/>
                    </a:gs>
                    <a:gs pos="30000">
                      <a:schemeClr val="tx1"/>
                    </a:gs>
                  </a:gsLst>
                  <a:lin ang="5400000" scaled="0"/>
                </a:gradFill>
              </a:rPr>
              <a:t> Python para </a:t>
            </a:r>
            <a:r>
              <a:rPr lang="en-US" sz="1568" dirty="0" err="1">
                <a:gradFill>
                  <a:gsLst>
                    <a:gs pos="2917">
                      <a:schemeClr val="tx1"/>
                    </a:gs>
                    <a:gs pos="30000">
                      <a:schemeClr val="tx1"/>
                    </a:gs>
                  </a:gsLst>
                  <a:lin ang="5400000" scaled="0"/>
                </a:gradFill>
              </a:rPr>
              <a:t>hacer</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predicciones</a:t>
            </a:r>
            <a:r>
              <a:rPr lang="en-US" sz="1568" dirty="0">
                <a:gradFill>
                  <a:gsLst>
                    <a:gs pos="2917">
                      <a:schemeClr val="tx1"/>
                    </a:gs>
                    <a:gs pos="30000">
                      <a:schemeClr val="tx1"/>
                    </a:gs>
                  </a:gsLst>
                  <a:lin ang="5400000" scaled="0"/>
                </a:gradFill>
              </a:rPr>
              <a:t>. </a:t>
            </a:r>
          </a:p>
        </p:txBody>
      </p:sp>
      <p:sp>
        <p:nvSpPr>
          <p:cNvPr id="8" name="TextBox 7"/>
          <p:cNvSpPr txBox="1"/>
          <p:nvPr/>
        </p:nvSpPr>
        <p:spPr>
          <a:xfrm>
            <a:off x="1613565" y="3765471"/>
            <a:ext cx="4213197" cy="986067"/>
          </a:xfrm>
          <a:prstGeom prst="rect">
            <a:avLst/>
          </a:prstGeom>
          <a:noFill/>
        </p:spPr>
        <p:txBody>
          <a:bodyPr wrap="square" lIns="89642" tIns="89642" rIns="89642" bIns="89642" rtlCol="0">
            <a:noAutofit/>
          </a:bodyPr>
          <a:lstStyle/>
          <a:p>
            <a:pPr>
              <a:spcAft>
                <a:spcPts val="588"/>
              </a:spcAft>
            </a:pPr>
            <a:r>
              <a:rPr lang="en-US" sz="1568" b="1" dirty="0">
                <a:solidFill>
                  <a:srgbClr val="0072C6"/>
                </a:solidFill>
              </a:rPr>
              <a:t>Carga </a:t>
            </a:r>
            <a:r>
              <a:rPr lang="en-US" sz="1568" b="1" dirty="0" err="1">
                <a:solidFill>
                  <a:srgbClr val="0072C6"/>
                </a:solidFill>
              </a:rPr>
              <a:t>los</a:t>
            </a:r>
            <a:r>
              <a:rPr lang="en-US" sz="1568" b="1" dirty="0">
                <a:solidFill>
                  <a:srgbClr val="0072C6"/>
                </a:solidFill>
              </a:rPr>
              <a:t> </a:t>
            </a:r>
            <a:r>
              <a:rPr lang="en-US" sz="1568" b="1" dirty="0" err="1">
                <a:solidFill>
                  <a:srgbClr val="0072C6"/>
                </a:solidFill>
              </a:rPr>
              <a:t>valores</a:t>
            </a:r>
            <a:r>
              <a:rPr lang="en-US" sz="1568" b="1" dirty="0">
                <a:solidFill>
                  <a:srgbClr val="0072C6"/>
                </a:solidFill>
              </a:rPr>
              <a:t> de la </a:t>
            </a:r>
            <a:r>
              <a:rPr lang="en-US" sz="1568" b="1" dirty="0" err="1">
                <a:solidFill>
                  <a:srgbClr val="0072C6"/>
                </a:solidFill>
              </a:rPr>
              <a:t>llave</a:t>
            </a:r>
            <a:r>
              <a:rPr lang="en-US" sz="1568" b="1" dirty="0">
                <a:solidFill>
                  <a:srgbClr val="0072C6"/>
                </a:solidFill>
              </a:rPr>
              <a:t> </a:t>
            </a:r>
            <a:r>
              <a:rPr lang="en-US" sz="1568" b="1" dirty="0" err="1">
                <a:solidFill>
                  <a:srgbClr val="0072C6"/>
                </a:solidFill>
              </a:rPr>
              <a:t>adecuada</a:t>
            </a:r>
            <a:r>
              <a:rPr lang="en-US" sz="1568" b="1" dirty="0">
                <a:solidFill>
                  <a:srgbClr val="0072C6"/>
                </a:solidFill>
              </a:rPr>
              <a:t>. </a:t>
            </a:r>
          </a:p>
          <a:p>
            <a:pPr>
              <a:spcAft>
                <a:spcPts val="588"/>
              </a:spcAft>
            </a:pPr>
            <a:r>
              <a:rPr lang="en-US" sz="1568" dirty="0">
                <a:gradFill>
                  <a:gsLst>
                    <a:gs pos="2917">
                      <a:schemeClr val="tx1"/>
                    </a:gs>
                    <a:gs pos="30000">
                      <a:schemeClr val="tx1"/>
                    </a:gs>
                  </a:gsLst>
                  <a:lin ang="5400000" scaled="0"/>
                </a:gradFill>
              </a:rPr>
              <a:t>Para </a:t>
            </a:r>
            <a:r>
              <a:rPr lang="en-US" sz="1568" dirty="0" err="1">
                <a:gradFill>
                  <a:gsLst>
                    <a:gs pos="2917">
                      <a:schemeClr val="tx1"/>
                    </a:gs>
                    <a:gs pos="30000">
                      <a:schemeClr val="tx1"/>
                    </a:gs>
                  </a:gsLst>
                  <a:lin ang="5400000" scaled="0"/>
                </a:gradFill>
              </a:rPr>
              <a:t>llamar</a:t>
            </a:r>
            <a:r>
              <a:rPr lang="en-US" sz="1568" dirty="0">
                <a:gradFill>
                  <a:gsLst>
                    <a:gs pos="2917">
                      <a:schemeClr val="tx1"/>
                    </a:gs>
                    <a:gs pos="30000">
                      <a:schemeClr val="tx1"/>
                    </a:gs>
                  </a:gsLst>
                  <a:lin ang="5400000" scaled="0"/>
                </a:gradFill>
              </a:rPr>
              <a:t> a </a:t>
            </a:r>
            <a:r>
              <a:rPr lang="en-US" sz="1568" dirty="0" err="1">
                <a:gradFill>
                  <a:gsLst>
                    <a:gs pos="2917">
                      <a:schemeClr val="tx1"/>
                    </a:gs>
                    <a:gs pos="30000">
                      <a:schemeClr val="tx1"/>
                    </a:gs>
                  </a:gsLst>
                  <a:lin ang="5400000" scaled="0"/>
                </a:gradFill>
              </a:rPr>
              <a:t>su</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modelo</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necesita</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su</a:t>
            </a:r>
            <a:r>
              <a:rPr lang="en-US" sz="1568" dirty="0">
                <a:gradFill>
                  <a:gsLst>
                    <a:gs pos="2917">
                      <a:schemeClr val="tx1"/>
                    </a:gs>
                    <a:gs pos="30000">
                      <a:schemeClr val="tx1"/>
                    </a:gs>
                  </a:gsLst>
                  <a:lin ang="5400000" scaled="0"/>
                </a:gradFill>
              </a:rPr>
              <a:t> ID, </a:t>
            </a:r>
            <a:r>
              <a:rPr lang="en-US" sz="1568" dirty="0" err="1">
                <a:gradFill>
                  <a:gsLst>
                    <a:gs pos="2917">
                      <a:schemeClr val="tx1"/>
                    </a:gs>
                    <a:gs pos="30000">
                      <a:schemeClr val="tx1"/>
                    </a:gs>
                  </a:gsLst>
                  <a:lin ang="5400000" scaled="0"/>
                </a:gradFill>
              </a:rPr>
              <a:t>nombre</a:t>
            </a:r>
            <a:r>
              <a:rPr lang="en-US" sz="1568" dirty="0">
                <a:gradFill>
                  <a:gsLst>
                    <a:gs pos="2917">
                      <a:schemeClr val="tx1"/>
                    </a:gs>
                    <a:gs pos="30000">
                      <a:schemeClr val="tx1"/>
                    </a:gs>
                  </a:gsLst>
                  <a:lin ang="5400000" scaled="0"/>
                </a:gradFill>
              </a:rPr>
              <a:t> y la </a:t>
            </a:r>
            <a:r>
              <a:rPr lang="en-US" sz="1568" dirty="0" err="1">
                <a:gradFill>
                  <a:gsLst>
                    <a:gs pos="2917">
                      <a:schemeClr val="tx1"/>
                    </a:gs>
                    <a:gs pos="30000">
                      <a:schemeClr val="tx1"/>
                    </a:gs>
                  </a:gsLst>
                  <a:lin ang="5400000" scaled="0"/>
                </a:gradFill>
              </a:rPr>
              <a:t>llave</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contraseña</a:t>
            </a:r>
            <a:r>
              <a:rPr lang="en-US" sz="1568" dirty="0">
                <a:gradFill>
                  <a:gsLst>
                    <a:gs pos="2917">
                      <a:schemeClr val="tx1"/>
                    </a:gs>
                    <a:gs pos="30000">
                      <a:schemeClr val="tx1"/>
                    </a:gs>
                  </a:gsLst>
                  <a:lin ang="5400000" scaled="0"/>
                </a:gradFill>
              </a:rPr>
              <a:t>)</a:t>
            </a:r>
          </a:p>
        </p:txBody>
      </p:sp>
      <p:sp>
        <p:nvSpPr>
          <p:cNvPr id="9" name="TextBox 8"/>
          <p:cNvSpPr txBox="1"/>
          <p:nvPr/>
        </p:nvSpPr>
        <p:spPr>
          <a:xfrm>
            <a:off x="1613565" y="5110108"/>
            <a:ext cx="4482435" cy="986067"/>
          </a:xfrm>
          <a:prstGeom prst="rect">
            <a:avLst/>
          </a:prstGeom>
          <a:noFill/>
        </p:spPr>
        <p:txBody>
          <a:bodyPr wrap="square" lIns="89642" tIns="89642" rIns="89642" bIns="89642" rtlCol="0">
            <a:noAutofit/>
          </a:bodyPr>
          <a:lstStyle/>
          <a:p>
            <a:pPr>
              <a:spcAft>
                <a:spcPts val="588"/>
              </a:spcAft>
            </a:pPr>
            <a:r>
              <a:rPr lang="en-US" sz="1568" b="1" dirty="0" err="1">
                <a:solidFill>
                  <a:srgbClr val="0072C6"/>
                </a:solidFill>
              </a:rPr>
              <a:t>Realiza</a:t>
            </a:r>
            <a:r>
              <a:rPr lang="en-US" sz="1568" b="1" dirty="0">
                <a:solidFill>
                  <a:srgbClr val="0072C6"/>
                </a:solidFill>
              </a:rPr>
              <a:t> la </a:t>
            </a:r>
            <a:r>
              <a:rPr lang="en-US" sz="1568" b="1" dirty="0" err="1">
                <a:solidFill>
                  <a:srgbClr val="0072C6"/>
                </a:solidFill>
              </a:rPr>
              <a:t>predicción</a:t>
            </a:r>
            <a:endParaRPr lang="en-US" sz="1568" b="1" dirty="0">
              <a:solidFill>
                <a:schemeClr val="tx2"/>
              </a:solidFill>
            </a:endParaRPr>
          </a:p>
          <a:p>
            <a:pPr>
              <a:spcAft>
                <a:spcPts val="588"/>
              </a:spcAft>
            </a:pPr>
            <a:r>
              <a:rPr lang="en-US" sz="1568" dirty="0" err="1">
                <a:gradFill>
                  <a:gsLst>
                    <a:gs pos="2917">
                      <a:schemeClr val="tx1"/>
                    </a:gs>
                    <a:gs pos="30000">
                      <a:schemeClr val="tx1"/>
                    </a:gs>
                  </a:gsLst>
                  <a:lin ang="5400000" scaled="0"/>
                </a:gradFill>
              </a:rPr>
              <a:t>Utilice</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el</a:t>
            </a:r>
            <a:r>
              <a:rPr lang="en-US" sz="1568" dirty="0">
                <a:gradFill>
                  <a:gsLst>
                    <a:gs pos="2917">
                      <a:schemeClr val="tx1"/>
                    </a:gs>
                    <a:gs pos="30000">
                      <a:schemeClr val="tx1"/>
                    </a:gs>
                  </a:gsLst>
                  <a:lin ang="5400000" scaled="0"/>
                </a:gradFill>
              </a:rPr>
              <a:t> SDK para </a:t>
            </a:r>
            <a:r>
              <a:rPr lang="en-US" sz="1568" dirty="0" err="1">
                <a:gradFill>
                  <a:gsLst>
                    <a:gs pos="2917">
                      <a:schemeClr val="tx1"/>
                    </a:gs>
                    <a:gs pos="30000">
                      <a:schemeClr val="tx1"/>
                    </a:gs>
                  </a:gsLst>
                  <a:lin ang="5400000" scaled="0"/>
                </a:gradFill>
              </a:rPr>
              <a:t>cargar</a:t>
            </a:r>
            <a:r>
              <a:rPr lang="en-US" sz="1568" dirty="0">
                <a:gradFill>
                  <a:gsLst>
                    <a:gs pos="2917">
                      <a:schemeClr val="tx1"/>
                    </a:gs>
                    <a:gs pos="30000">
                      <a:schemeClr val="tx1"/>
                    </a:gs>
                  </a:gsLst>
                  <a:lin ang="5400000" scaled="0"/>
                </a:gradFill>
              </a:rPr>
              <a:t> la imagen </a:t>
            </a:r>
            <a:r>
              <a:rPr lang="en-US" sz="1568" dirty="0" err="1">
                <a:gradFill>
                  <a:gsLst>
                    <a:gs pos="2917">
                      <a:schemeClr val="tx1"/>
                    </a:gs>
                    <a:gs pos="30000">
                      <a:schemeClr val="tx1"/>
                    </a:gs>
                  </a:gsLst>
                  <a:lin ang="5400000" scaled="0"/>
                </a:gradFill>
              </a:rPr>
              <a:t>en</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el</a:t>
            </a:r>
            <a:r>
              <a:rPr lang="en-US" sz="1568" dirty="0">
                <a:gradFill>
                  <a:gsLst>
                    <a:gs pos="2917">
                      <a:schemeClr val="tx1"/>
                    </a:gs>
                    <a:gs pos="30000">
                      <a:schemeClr val="tx1"/>
                    </a:gs>
                  </a:gsLst>
                  <a:lin ang="5400000" scaled="0"/>
                </a:gradFill>
              </a:rPr>
              <a:t> </a:t>
            </a:r>
            <a:r>
              <a:rPr lang="en-US" sz="1568" dirty="0" err="1">
                <a:gradFill>
                  <a:gsLst>
                    <a:gs pos="2917">
                      <a:schemeClr val="tx1"/>
                    </a:gs>
                    <a:gs pos="30000">
                      <a:schemeClr val="tx1"/>
                    </a:gs>
                  </a:gsLst>
                  <a:lin ang="5400000" scaled="0"/>
                </a:gradFill>
              </a:rPr>
              <a:t>modelo</a:t>
            </a:r>
            <a:r>
              <a:rPr lang="en-US" sz="1568" dirty="0">
                <a:gradFill>
                  <a:gsLst>
                    <a:gs pos="2917">
                      <a:schemeClr val="tx1"/>
                    </a:gs>
                    <a:gs pos="30000">
                      <a:schemeClr val="tx1"/>
                    </a:gs>
                  </a:gsLst>
                  <a:lin ang="5400000" scaled="0"/>
                </a:gradFill>
              </a:rPr>
              <a:t> y </a:t>
            </a:r>
            <a:r>
              <a:rPr lang="en-US" sz="1568" dirty="0" err="1">
                <a:gradFill>
                  <a:gsLst>
                    <a:gs pos="2917">
                      <a:schemeClr val="tx1"/>
                    </a:gs>
                    <a:gs pos="30000">
                      <a:schemeClr val="tx1"/>
                    </a:gs>
                  </a:gsLst>
                  <a:lin ang="5400000" scaled="0"/>
                </a:gradFill>
              </a:rPr>
              <a:t>realizar</a:t>
            </a:r>
            <a:r>
              <a:rPr lang="en-US" sz="1568" dirty="0">
                <a:gradFill>
                  <a:gsLst>
                    <a:gs pos="2917">
                      <a:schemeClr val="tx1"/>
                    </a:gs>
                    <a:gs pos="30000">
                      <a:schemeClr val="tx1"/>
                    </a:gs>
                  </a:gsLst>
                  <a:lin ang="5400000" scaled="0"/>
                </a:gradFill>
              </a:rPr>
              <a:t> la </a:t>
            </a:r>
            <a:r>
              <a:rPr lang="en-US" sz="1568" dirty="0" err="1">
                <a:gradFill>
                  <a:gsLst>
                    <a:gs pos="2917">
                      <a:schemeClr val="tx1"/>
                    </a:gs>
                    <a:gs pos="30000">
                      <a:schemeClr val="tx1"/>
                    </a:gs>
                  </a:gsLst>
                  <a:lin ang="5400000" scaled="0"/>
                </a:gradFill>
              </a:rPr>
              <a:t>predicción</a:t>
            </a:r>
            <a:r>
              <a:rPr lang="en-US" sz="1568" dirty="0">
                <a:gradFill>
                  <a:gsLst>
                    <a:gs pos="2917">
                      <a:schemeClr val="tx1"/>
                    </a:gs>
                    <a:gs pos="30000">
                      <a:schemeClr val="tx1"/>
                    </a:gs>
                  </a:gsLst>
                  <a:lin ang="5400000" scaled="0"/>
                </a:gradFill>
              </a:rPr>
              <a:t>. </a:t>
            </a:r>
          </a:p>
        </p:txBody>
      </p:sp>
      <p:pic>
        <p:nvPicPr>
          <p:cNvPr id="14" name="Picture 13"/>
          <p:cNvPicPr>
            <a:picLocks noChangeAspect="1"/>
          </p:cNvPicPr>
          <p:nvPr/>
        </p:nvPicPr>
        <p:blipFill>
          <a:blip r:embed="rId3"/>
          <a:stretch>
            <a:fillRect/>
          </a:stretch>
        </p:blipFill>
        <p:spPr>
          <a:xfrm>
            <a:off x="7216531" y="2372433"/>
            <a:ext cx="3654874" cy="3772143"/>
          </a:xfrm>
          <a:prstGeom prst="rect">
            <a:avLst/>
          </a:prstGeom>
        </p:spPr>
      </p:pic>
      <p:pic>
        <p:nvPicPr>
          <p:cNvPr id="6" name="Picture 5">
            <a:extLst>
              <a:ext uri="{FF2B5EF4-FFF2-40B4-BE49-F238E27FC236}">
                <a16:creationId xmlns:a16="http://schemas.microsoft.com/office/drawing/2014/main" id="{690C530B-F9B4-40B5-AE19-04F4D5AB5465}"/>
              </a:ext>
            </a:extLst>
          </p:cNvPr>
          <p:cNvPicPr>
            <a:picLocks noChangeAspect="1"/>
          </p:cNvPicPr>
          <p:nvPr/>
        </p:nvPicPr>
        <p:blipFill>
          <a:blip r:embed="rId4"/>
          <a:stretch>
            <a:fillRect/>
          </a:stretch>
        </p:blipFill>
        <p:spPr>
          <a:xfrm>
            <a:off x="430238" y="2456667"/>
            <a:ext cx="914400" cy="914400"/>
          </a:xfrm>
          <a:prstGeom prst="rect">
            <a:avLst/>
          </a:prstGeom>
        </p:spPr>
      </p:pic>
      <p:pic>
        <p:nvPicPr>
          <p:cNvPr id="10" name="Picture 9">
            <a:extLst>
              <a:ext uri="{FF2B5EF4-FFF2-40B4-BE49-F238E27FC236}">
                <a16:creationId xmlns:a16="http://schemas.microsoft.com/office/drawing/2014/main" id="{5BFE01E2-7D6A-4057-ABDD-23EF65558BC5}"/>
              </a:ext>
            </a:extLst>
          </p:cNvPr>
          <p:cNvPicPr>
            <a:picLocks noChangeAspect="1"/>
          </p:cNvPicPr>
          <p:nvPr/>
        </p:nvPicPr>
        <p:blipFill>
          <a:blip r:embed="rId5"/>
          <a:stretch>
            <a:fillRect/>
          </a:stretch>
        </p:blipFill>
        <p:spPr>
          <a:xfrm>
            <a:off x="430238" y="5145941"/>
            <a:ext cx="914400" cy="914400"/>
          </a:xfrm>
          <a:prstGeom prst="rect">
            <a:avLst/>
          </a:prstGeom>
        </p:spPr>
      </p:pic>
      <p:pic>
        <p:nvPicPr>
          <p:cNvPr id="16" name="Picture 15">
            <a:extLst>
              <a:ext uri="{FF2B5EF4-FFF2-40B4-BE49-F238E27FC236}">
                <a16:creationId xmlns:a16="http://schemas.microsoft.com/office/drawing/2014/main" id="{7F1EB525-90AB-4F3A-ADE5-23A61705B1BD}"/>
              </a:ext>
            </a:extLst>
          </p:cNvPr>
          <p:cNvPicPr>
            <a:picLocks noChangeAspect="1"/>
          </p:cNvPicPr>
          <p:nvPr/>
        </p:nvPicPr>
        <p:blipFill>
          <a:blip r:embed="rId6"/>
          <a:stretch>
            <a:fillRect/>
          </a:stretch>
        </p:blipFill>
        <p:spPr>
          <a:xfrm>
            <a:off x="461481" y="3725652"/>
            <a:ext cx="914400" cy="914400"/>
          </a:xfrm>
          <a:prstGeom prst="rect">
            <a:avLst/>
          </a:prstGeom>
        </p:spPr>
      </p:pic>
    </p:spTree>
    <p:extLst>
      <p:ext uri="{BB962C8B-B14F-4D97-AF65-F5344CB8AC3E}">
        <p14:creationId xmlns:p14="http://schemas.microsoft.com/office/powerpoint/2010/main" val="4014734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E35F-5566-439C-AAF1-A16E140EEC07}"/>
              </a:ext>
            </a:extLst>
          </p:cNvPr>
          <p:cNvSpPr>
            <a:spLocks noGrp="1"/>
          </p:cNvSpPr>
          <p:nvPr>
            <p:ph type="title"/>
          </p:nvPr>
        </p:nvSpPr>
        <p:spPr>
          <a:xfrm>
            <a:off x="269240" y="1186356"/>
            <a:ext cx="11235188" cy="2012859"/>
          </a:xfrm>
        </p:spPr>
        <p:txBody>
          <a:bodyPr/>
          <a:lstStyle/>
          <a:p>
            <a:r>
              <a:rPr lang="en-US" sz="6600" dirty="0" err="1"/>
              <a:t>Ejercicio</a:t>
            </a:r>
            <a:r>
              <a:rPr lang="en-US" sz="6600" dirty="0"/>
              <a:t>  -</a:t>
            </a:r>
            <a:br>
              <a:rPr lang="en-US" sz="6600" dirty="0"/>
            </a:br>
            <a:r>
              <a:rPr lang="en-US" sz="6600" dirty="0"/>
              <a:t>Usar un </a:t>
            </a:r>
            <a:r>
              <a:rPr lang="en-US" sz="6600" dirty="0" err="1"/>
              <a:t>módelo</a:t>
            </a:r>
            <a:r>
              <a:rPr lang="en-US" sz="6600" dirty="0"/>
              <a:t> Custom Vision</a:t>
            </a:r>
          </a:p>
        </p:txBody>
      </p:sp>
      <p:sp>
        <p:nvSpPr>
          <p:cNvPr id="4" name="Text Placeholder 3">
            <a:extLst>
              <a:ext uri="{FF2B5EF4-FFF2-40B4-BE49-F238E27FC236}">
                <a16:creationId xmlns:a16="http://schemas.microsoft.com/office/drawing/2014/main" id="{EB0EAA6D-A7D2-4AC7-9853-B336018DF3A6}"/>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87696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08B32623-9690-4F4A-B029-47697A5274F3}"/>
              </a:ext>
            </a:extLst>
          </p:cNvPr>
          <p:cNvSpPr>
            <a:spLocks noGrp="1"/>
          </p:cNvSpPr>
          <p:nvPr>
            <p:ph type="title"/>
          </p:nvPr>
        </p:nvSpPr>
        <p:spPr/>
        <p:txBody>
          <a:bodyPr/>
          <a:lstStyle/>
          <a:p>
            <a:r>
              <a:rPr lang="en-US" dirty="0"/>
              <a:t>¿</a:t>
            </a:r>
            <a:r>
              <a:rPr lang="en-US" dirty="0" err="1"/>
              <a:t>Qué</a:t>
            </a:r>
            <a:r>
              <a:rPr lang="en-US" dirty="0"/>
              <a:t> es lo </a:t>
            </a:r>
            <a:r>
              <a:rPr lang="en-US" dirty="0" err="1"/>
              <a:t>siguiente</a:t>
            </a:r>
            <a:r>
              <a:rPr lang="en-US" dirty="0"/>
              <a:t>?</a:t>
            </a:r>
          </a:p>
        </p:txBody>
      </p:sp>
      <p:sp>
        <p:nvSpPr>
          <p:cNvPr id="15" name="Text Placeholder 14">
            <a:extLst>
              <a:ext uri="{FF2B5EF4-FFF2-40B4-BE49-F238E27FC236}">
                <a16:creationId xmlns:a16="http://schemas.microsoft.com/office/drawing/2014/main" id="{5AD859D9-7AFA-4270-8BF6-D6A7C4610F31}"/>
              </a:ext>
            </a:extLst>
          </p:cNvPr>
          <p:cNvSpPr>
            <a:spLocks noGrp="1"/>
          </p:cNvSpPr>
          <p:nvPr>
            <p:ph type="body" sz="quarter" idx="10"/>
          </p:nvPr>
        </p:nvSpPr>
        <p:spPr>
          <a:xfrm>
            <a:off x="269240" y="1189177"/>
            <a:ext cx="5311753" cy="3334631"/>
          </a:xfrm>
        </p:spPr>
        <p:txBody>
          <a:bodyPr/>
          <a:lstStyle/>
          <a:p>
            <a:r>
              <a:rPr lang="en-US" dirty="0" err="1"/>
              <a:t>Aprende</a:t>
            </a:r>
            <a:r>
              <a:rPr lang="en-US" dirty="0"/>
              <a:t> </a:t>
            </a:r>
            <a:r>
              <a:rPr lang="en-US" dirty="0" err="1"/>
              <a:t>sobre</a:t>
            </a:r>
            <a:r>
              <a:rPr lang="en-US" dirty="0"/>
              <a:t> la </a:t>
            </a:r>
            <a:r>
              <a:rPr lang="en-US" dirty="0" err="1">
                <a:hlinkClick r:id="rId3"/>
              </a:rPr>
              <a:t>Detección</a:t>
            </a:r>
            <a:r>
              <a:rPr lang="en-US" dirty="0">
                <a:hlinkClick r:id="rId3"/>
              </a:rPr>
              <a:t> de </a:t>
            </a:r>
            <a:r>
              <a:rPr lang="en-US" dirty="0" err="1">
                <a:hlinkClick r:id="rId3"/>
              </a:rPr>
              <a:t>Objetos</a:t>
            </a:r>
            <a:r>
              <a:rPr lang="en-US" dirty="0"/>
              <a:t>.</a:t>
            </a:r>
          </a:p>
          <a:p>
            <a:r>
              <a:rPr lang="en-US" dirty="0" err="1"/>
              <a:t>Creación</a:t>
            </a:r>
            <a:r>
              <a:rPr lang="en-US" dirty="0"/>
              <a:t> de </a:t>
            </a:r>
            <a:r>
              <a:rPr lang="en-US" dirty="0" err="1"/>
              <a:t>modelos</a:t>
            </a:r>
            <a:r>
              <a:rPr lang="en-US" dirty="0"/>
              <a:t> </a:t>
            </a:r>
            <a:r>
              <a:rPr lang="en-US" dirty="0" err="1"/>
              <a:t>personalizados</a:t>
            </a:r>
            <a:r>
              <a:rPr lang="en-US" dirty="0"/>
              <a:t> con </a:t>
            </a:r>
            <a:r>
              <a:rPr lang="en-US" dirty="0">
                <a:hlinkClick r:id="rId4"/>
              </a:rPr>
              <a:t>TensorFlow</a:t>
            </a:r>
            <a:endParaRPr lang="en-US" dirty="0"/>
          </a:p>
          <a:p>
            <a:endParaRPr lang="en-US" dirty="0"/>
          </a:p>
        </p:txBody>
      </p:sp>
      <p:sp>
        <p:nvSpPr>
          <p:cNvPr id="6" name="Rectangle 5">
            <a:extLst>
              <a:ext uri="{FF2B5EF4-FFF2-40B4-BE49-F238E27FC236}">
                <a16:creationId xmlns:a16="http://schemas.microsoft.com/office/drawing/2014/main" id="{FB48FDF8-30BE-B040-AE32-6A8989D5F721}"/>
              </a:ext>
            </a:extLst>
          </p:cNvPr>
          <p:cNvSpPr/>
          <p:nvPr/>
        </p:nvSpPr>
        <p:spPr bwMode="auto">
          <a:xfrm>
            <a:off x="6001415" y="1364712"/>
            <a:ext cx="5715000" cy="447520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200400" algn="l" defTabSz="914400" rtl="0" eaLnBrk="1" latinLnBrk="0" hangingPunct="1">
              <a:defRPr sz="1800" kern="1200">
                <a:solidFill>
                  <a:schemeClr val="accent1"/>
                </a:solidFill>
                <a:latin typeface="+mn-lt"/>
                <a:ea typeface="+mn-ea"/>
                <a:cs typeface="+mn-cs"/>
              </a:defRPr>
            </a:lvl8pPr>
            <a:lvl9pPr marL="3657600" algn="l" defTabSz="914400" rtl="0" eaLnBrk="1" latinLnBrk="0" hangingPunct="1">
              <a:defRPr sz="1800" kern="1200">
                <a:solidFill>
                  <a:schemeClr val="accent1"/>
                </a:solidFill>
                <a:latin typeface="+mn-lt"/>
                <a:ea typeface="+mn-ea"/>
                <a:cs typeface="+mn-cs"/>
              </a:defRPr>
            </a:lvl9p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TextBox 10">
            <a:extLst>
              <a:ext uri="{FF2B5EF4-FFF2-40B4-BE49-F238E27FC236}">
                <a16:creationId xmlns:a16="http://schemas.microsoft.com/office/drawing/2014/main" id="{BDFA5B89-ECF9-6F40-B90A-CAEB3980C3A9}"/>
              </a:ext>
            </a:extLst>
          </p:cNvPr>
          <p:cNvSpPr txBox="1"/>
          <p:nvPr/>
        </p:nvSpPr>
        <p:spPr>
          <a:xfrm>
            <a:off x="6302586" y="1788614"/>
            <a:ext cx="5211763" cy="4051300"/>
          </a:xfrm>
          <a:prstGeom prst="rect">
            <a:avLst/>
          </a:prstGeom>
        </p:spPr>
        <p:txBody>
          <a:bodyPr vert="horz" wrap="square" lIns="0" tIns="0" rIns="0" bIns="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742">
              <a:spcAft>
                <a:spcPts val="600"/>
              </a:spcAft>
              <a:buSzPct val="90000"/>
            </a:pPr>
            <a:r>
              <a:rPr lang="en-US" sz="2400" dirty="0"/>
              <a:t>Por favor, </a:t>
            </a:r>
            <a:r>
              <a:rPr lang="en-US" sz="2400" dirty="0" err="1"/>
              <a:t>dinos</a:t>
            </a:r>
            <a:r>
              <a:rPr lang="en-US" sz="2400" dirty="0"/>
              <a:t> </a:t>
            </a:r>
            <a:r>
              <a:rPr lang="en-US" sz="2400" dirty="0" err="1"/>
              <a:t>qué</a:t>
            </a:r>
            <a:r>
              <a:rPr lang="en-US" sz="2400" dirty="0"/>
              <a:t> </a:t>
            </a:r>
            <a:r>
              <a:rPr lang="en-US" sz="2400" dirty="0" err="1"/>
              <a:t>te</a:t>
            </a:r>
            <a:r>
              <a:rPr lang="en-US" sz="2400" dirty="0"/>
              <a:t> ha </a:t>
            </a:r>
            <a:r>
              <a:rPr lang="en-US" sz="2400" dirty="0" err="1"/>
              <a:t>parecido</a:t>
            </a:r>
            <a:r>
              <a:rPr lang="en-US" sz="2400" dirty="0"/>
              <a:t> </a:t>
            </a:r>
            <a:r>
              <a:rPr lang="en-US" sz="2400" dirty="0" err="1"/>
              <a:t>este</a:t>
            </a:r>
            <a:r>
              <a:rPr lang="en-US" sz="2400" dirty="0"/>
              <a:t> taller </a:t>
            </a:r>
            <a:r>
              <a:rPr lang="en-US" sz="2400" dirty="0" err="1"/>
              <a:t>rellenando</a:t>
            </a:r>
            <a:r>
              <a:rPr lang="en-US" sz="2400" dirty="0"/>
              <a:t> </a:t>
            </a:r>
            <a:r>
              <a:rPr lang="en-US" sz="2400" dirty="0" err="1"/>
              <a:t>esta</a:t>
            </a:r>
            <a:r>
              <a:rPr lang="en-US" sz="2400" dirty="0"/>
              <a:t> </a:t>
            </a:r>
            <a:r>
              <a:rPr lang="en-US" sz="2400" dirty="0" err="1"/>
              <a:t>encuesta</a:t>
            </a:r>
            <a:r>
              <a:rPr lang="en-US" sz="2400" dirty="0"/>
              <a:t>: </a:t>
            </a:r>
            <a:endParaRPr lang="en-US" sz="2800" dirty="0"/>
          </a:p>
          <a:p>
            <a:pPr defTabSz="932742">
              <a:spcAft>
                <a:spcPts val="600"/>
              </a:spcAft>
              <a:buSzPct val="90000"/>
            </a:pPr>
            <a:r>
              <a:rPr lang="en-US" sz="2800" dirty="0">
                <a:hlinkClick r:id="rId5"/>
              </a:rPr>
              <a:t>https://aka.ms/workshopomatic-feedback</a:t>
            </a:r>
            <a:endParaRPr lang="en-US" sz="2800" dirty="0"/>
          </a:p>
          <a:p>
            <a:pPr defTabSz="932742">
              <a:spcAft>
                <a:spcPts val="600"/>
              </a:spcAft>
              <a:buSzPct val="90000"/>
            </a:pPr>
            <a:endParaRPr lang="en-US" sz="2800" dirty="0"/>
          </a:p>
        </p:txBody>
      </p:sp>
      <p:sp>
        <p:nvSpPr>
          <p:cNvPr id="9" name="TextBox 8">
            <a:extLst>
              <a:ext uri="{FF2B5EF4-FFF2-40B4-BE49-F238E27FC236}">
                <a16:creationId xmlns:a16="http://schemas.microsoft.com/office/drawing/2014/main" id="{494BE90A-CB46-9745-81D8-4DDAD5F43F96}"/>
              </a:ext>
            </a:extLst>
          </p:cNvPr>
          <p:cNvSpPr txBox="1"/>
          <p:nvPr/>
        </p:nvSpPr>
        <p:spPr>
          <a:xfrm>
            <a:off x="1630017" y="954157"/>
            <a:ext cx="65" cy="307777"/>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2000" dirty="0" err="1"/>
          </a:p>
        </p:txBody>
      </p:sp>
    </p:spTree>
    <p:extLst>
      <p:ext uri="{BB962C8B-B14F-4D97-AF65-F5344CB8AC3E}">
        <p14:creationId xmlns:p14="http://schemas.microsoft.com/office/powerpoint/2010/main" val="377223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9760" y="919395"/>
            <a:ext cx="11472484" cy="5069978"/>
          </a:xfrm>
          <a:prstGeom prst="rect">
            <a:avLst/>
          </a:prstGeom>
        </p:spPr>
        <p:txBody>
          <a:bodyPr wrap="square">
            <a:spAutoFit/>
          </a:bodyPr>
          <a:lstStyle/>
          <a:p>
            <a:pPr algn="ctr"/>
            <a:r>
              <a:rPr lang="en-US" sz="6469" i="1" dirty="0">
                <a:solidFill>
                  <a:schemeClr val="accent5"/>
                </a:solidFill>
                <a:latin typeface="+mj-lt"/>
              </a:rPr>
              <a:t>“</a:t>
            </a:r>
            <a:r>
              <a:rPr lang="en-US" sz="6469" i="1" dirty="0" err="1">
                <a:solidFill>
                  <a:schemeClr val="accent5"/>
                </a:solidFill>
                <a:latin typeface="+mj-lt"/>
              </a:rPr>
              <a:t>Inteligencia</a:t>
            </a:r>
            <a:r>
              <a:rPr lang="en-US" sz="6469" i="1" dirty="0">
                <a:solidFill>
                  <a:schemeClr val="accent5"/>
                </a:solidFill>
                <a:latin typeface="+mj-lt"/>
              </a:rPr>
              <a:t> Artificial es lo que las </a:t>
            </a:r>
            <a:r>
              <a:rPr lang="en-US" sz="6469" i="1" dirty="0" err="1">
                <a:solidFill>
                  <a:schemeClr val="accent5"/>
                </a:solidFill>
                <a:latin typeface="+mj-lt"/>
              </a:rPr>
              <a:t>computadoras</a:t>
            </a:r>
            <a:r>
              <a:rPr lang="en-US" sz="6469" i="1" dirty="0">
                <a:solidFill>
                  <a:schemeClr val="accent5"/>
                </a:solidFill>
                <a:latin typeface="+mj-lt"/>
              </a:rPr>
              <a:t> </a:t>
            </a:r>
            <a:r>
              <a:rPr lang="en-US" sz="6469" i="1" dirty="0" err="1">
                <a:solidFill>
                  <a:schemeClr val="accent5"/>
                </a:solidFill>
                <a:latin typeface="+mj-lt"/>
              </a:rPr>
              <a:t>hacen</a:t>
            </a:r>
            <a:r>
              <a:rPr lang="en-US" sz="6469" i="1" dirty="0">
                <a:solidFill>
                  <a:schemeClr val="accent5"/>
                </a:solidFill>
                <a:latin typeface="+mj-lt"/>
              </a:rPr>
              <a:t> que </a:t>
            </a:r>
            <a:r>
              <a:rPr lang="en-US" sz="6469" i="1" dirty="0" err="1">
                <a:solidFill>
                  <a:schemeClr val="accent5"/>
                </a:solidFill>
                <a:latin typeface="+mj-lt"/>
              </a:rPr>
              <a:t>normalmente</a:t>
            </a:r>
            <a:r>
              <a:rPr lang="en-US" sz="6469" i="1" dirty="0">
                <a:solidFill>
                  <a:schemeClr val="accent5"/>
                </a:solidFill>
                <a:latin typeface="+mj-lt"/>
              </a:rPr>
              <a:t> </a:t>
            </a:r>
            <a:r>
              <a:rPr lang="en-US" sz="6469" i="1" dirty="0" err="1">
                <a:solidFill>
                  <a:schemeClr val="accent5"/>
                </a:solidFill>
                <a:latin typeface="+mj-lt"/>
              </a:rPr>
              <a:t>considerariamos</a:t>
            </a:r>
            <a:r>
              <a:rPr lang="en-US" sz="6469" i="1" dirty="0">
                <a:solidFill>
                  <a:schemeClr val="accent5"/>
                </a:solidFill>
                <a:latin typeface="+mj-lt"/>
              </a:rPr>
              <a:t> </a:t>
            </a:r>
            <a:r>
              <a:rPr lang="en-US" sz="6469" i="1" dirty="0" err="1">
                <a:solidFill>
                  <a:schemeClr val="accent5"/>
                </a:solidFill>
                <a:latin typeface="+mj-lt"/>
              </a:rPr>
              <a:t>inteligentes</a:t>
            </a:r>
            <a:r>
              <a:rPr lang="en-US" sz="6469" i="1" dirty="0">
                <a:solidFill>
                  <a:schemeClr val="accent5"/>
                </a:solidFill>
                <a:latin typeface="+mj-lt"/>
              </a:rPr>
              <a:t> </a:t>
            </a:r>
            <a:r>
              <a:rPr lang="en-US" sz="6469" i="1" dirty="0" err="1">
                <a:solidFill>
                  <a:schemeClr val="accent5"/>
                </a:solidFill>
                <a:latin typeface="+mj-lt"/>
              </a:rPr>
              <a:t>en</a:t>
            </a:r>
            <a:r>
              <a:rPr lang="en-US" sz="6469" i="1" dirty="0">
                <a:solidFill>
                  <a:schemeClr val="accent5"/>
                </a:solidFill>
                <a:latin typeface="+mj-lt"/>
              </a:rPr>
              <a:t> </a:t>
            </a:r>
            <a:r>
              <a:rPr lang="en-US" sz="6469" i="1" dirty="0" err="1">
                <a:solidFill>
                  <a:schemeClr val="accent5"/>
                </a:solidFill>
                <a:latin typeface="+mj-lt"/>
              </a:rPr>
              <a:t>humanos</a:t>
            </a:r>
            <a:r>
              <a:rPr lang="en-US" sz="6469" i="1" dirty="0">
                <a:solidFill>
                  <a:schemeClr val="accent5"/>
                </a:solidFill>
                <a:latin typeface="+mj-lt"/>
              </a:rPr>
              <a:t>. ”. </a:t>
            </a:r>
          </a:p>
          <a:p>
            <a:pPr algn="ctr"/>
            <a:endParaRPr lang="en-US" sz="6469" i="1" dirty="0">
              <a:solidFill>
                <a:schemeClr val="accent5"/>
              </a:solidFill>
              <a:latin typeface="+mj-lt"/>
            </a:endParaRPr>
          </a:p>
        </p:txBody>
      </p:sp>
      <p:sp>
        <p:nvSpPr>
          <p:cNvPr id="9" name="Text Placeholder 2"/>
          <p:cNvSpPr txBox="1">
            <a:spLocks/>
          </p:cNvSpPr>
          <p:nvPr/>
        </p:nvSpPr>
        <p:spPr>
          <a:xfrm>
            <a:off x="3496765" y="5221576"/>
            <a:ext cx="6334682" cy="679408"/>
          </a:xfrm>
          <a:prstGeom prst="rect">
            <a:avLst/>
          </a:prstGeom>
        </p:spPr>
        <p:txBody>
          <a:bodyPr vert="horz" wrap="square" lIns="143407" tIns="89630" rIns="143407" bIns="89630"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8" dirty="0"/>
              <a:t>Rick Baraza, Microsoft</a:t>
            </a:r>
          </a:p>
        </p:txBody>
      </p:sp>
    </p:spTree>
    <p:extLst>
      <p:ext uri="{BB962C8B-B14F-4D97-AF65-F5344CB8AC3E}">
        <p14:creationId xmlns:p14="http://schemas.microsoft.com/office/powerpoint/2010/main" val="195560240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213" y="276470"/>
            <a:ext cx="4620880" cy="6248556"/>
          </a:xfrm>
          <a:prstGeom prst="rect">
            <a:avLst/>
          </a:prstGeom>
        </p:spPr>
      </p:pic>
      <p:sp>
        <p:nvSpPr>
          <p:cNvPr id="6" name="TextBox 5"/>
          <p:cNvSpPr txBox="1"/>
          <p:nvPr/>
        </p:nvSpPr>
        <p:spPr>
          <a:xfrm>
            <a:off x="681030" y="3220605"/>
            <a:ext cx="2341372" cy="1323439"/>
          </a:xfrm>
          <a:prstGeom prst="rect">
            <a:avLst/>
          </a:prstGeom>
          <a:noFill/>
        </p:spPr>
        <p:txBody>
          <a:bodyPr wrap="square" rtlCol="0">
            <a:spAutoFit/>
          </a:bodyPr>
          <a:lstStyle/>
          <a:p>
            <a:r>
              <a:rPr lang="en-US" sz="4000" dirty="0">
                <a:latin typeface="+mj-lt"/>
              </a:rPr>
              <a:t>Entrada Sensorial</a:t>
            </a:r>
          </a:p>
        </p:txBody>
      </p:sp>
      <p:cxnSp>
        <p:nvCxnSpPr>
          <p:cNvPr id="7" name="Straight Arrow Connector 6"/>
          <p:cNvCxnSpPr/>
          <p:nvPr/>
        </p:nvCxnSpPr>
        <p:spPr>
          <a:xfrm>
            <a:off x="2986687" y="4002605"/>
            <a:ext cx="55706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 name="Cloud 7"/>
          <p:cNvSpPr/>
          <p:nvPr/>
        </p:nvSpPr>
        <p:spPr>
          <a:xfrm>
            <a:off x="5022334" y="1542446"/>
            <a:ext cx="2147332" cy="1678159"/>
          </a:xfrm>
          <a:prstGeom prst="clou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a:solidFill>
                  <a:schemeClr val="bg1"/>
                </a:solidFill>
                <a:latin typeface="+mj-lt"/>
              </a:rPr>
              <a:t>Modelo</a:t>
            </a:r>
            <a:endParaRPr lang="en-US" sz="3600" dirty="0">
              <a:solidFill>
                <a:schemeClr val="bg1"/>
              </a:solidFill>
              <a:latin typeface="+mj-lt"/>
            </a:endParaRPr>
          </a:p>
        </p:txBody>
      </p:sp>
      <p:grpSp>
        <p:nvGrpSpPr>
          <p:cNvPr id="10" name="Group 9"/>
          <p:cNvGrpSpPr/>
          <p:nvPr/>
        </p:nvGrpSpPr>
        <p:grpSpPr>
          <a:xfrm>
            <a:off x="8594908" y="3528381"/>
            <a:ext cx="3367656" cy="707886"/>
            <a:chOff x="8503741" y="3627916"/>
            <a:chExt cx="3368613" cy="708086"/>
          </a:xfrm>
        </p:grpSpPr>
        <p:sp>
          <p:nvSpPr>
            <p:cNvPr id="11" name="TextBox 10"/>
            <p:cNvSpPr txBox="1"/>
            <p:nvPr/>
          </p:nvSpPr>
          <p:spPr>
            <a:xfrm>
              <a:off x="9114319" y="3627916"/>
              <a:ext cx="2758035" cy="708086"/>
            </a:xfrm>
            <a:prstGeom prst="rect">
              <a:avLst/>
            </a:prstGeom>
            <a:noFill/>
          </p:spPr>
          <p:txBody>
            <a:bodyPr wrap="square" rtlCol="0">
              <a:spAutoFit/>
            </a:bodyPr>
            <a:lstStyle/>
            <a:p>
              <a:r>
                <a:rPr lang="en-US" sz="4000" dirty="0" err="1">
                  <a:latin typeface="+mj-lt"/>
                </a:rPr>
                <a:t>Conducta</a:t>
              </a:r>
              <a:endParaRPr lang="en-US" sz="4000" dirty="0">
                <a:latin typeface="+mj-lt"/>
              </a:endParaRPr>
            </a:p>
          </p:txBody>
        </p:sp>
        <p:cxnSp>
          <p:nvCxnSpPr>
            <p:cNvPr id="12" name="Straight Arrow Connector 11"/>
            <p:cNvCxnSpPr/>
            <p:nvPr/>
          </p:nvCxnSpPr>
          <p:spPr>
            <a:xfrm>
              <a:off x="8503741" y="4102276"/>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742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0021" y="338441"/>
            <a:ext cx="4610071" cy="6380081"/>
          </a:xfrm>
          <a:prstGeom prst="rect">
            <a:avLst/>
          </a:prstGeom>
        </p:spPr>
      </p:pic>
      <p:sp>
        <p:nvSpPr>
          <p:cNvPr id="7" name="Cloud 6"/>
          <p:cNvSpPr/>
          <p:nvPr/>
        </p:nvSpPr>
        <p:spPr>
          <a:xfrm>
            <a:off x="4973686" y="1750841"/>
            <a:ext cx="2332140" cy="1678159"/>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err="1">
                <a:solidFill>
                  <a:schemeClr val="bg1"/>
                </a:solidFill>
                <a:latin typeface="+mj-lt"/>
              </a:rPr>
              <a:t>Modelo</a:t>
            </a:r>
            <a:endParaRPr lang="en-US" sz="4000" dirty="0">
              <a:solidFill>
                <a:schemeClr val="bg1"/>
              </a:solidFill>
              <a:latin typeface="+mj-lt"/>
            </a:endParaRPr>
          </a:p>
        </p:txBody>
      </p:sp>
      <p:grpSp>
        <p:nvGrpSpPr>
          <p:cNvPr id="8" name="Group 7"/>
          <p:cNvGrpSpPr/>
          <p:nvPr/>
        </p:nvGrpSpPr>
        <p:grpSpPr>
          <a:xfrm>
            <a:off x="8543700" y="3693935"/>
            <a:ext cx="3457928" cy="719993"/>
            <a:chOff x="8544393" y="3528509"/>
            <a:chExt cx="3458910" cy="720197"/>
          </a:xfrm>
        </p:grpSpPr>
        <p:sp>
          <p:nvSpPr>
            <p:cNvPr id="9" name="TextBox 8"/>
            <p:cNvSpPr txBox="1"/>
            <p:nvPr/>
          </p:nvSpPr>
          <p:spPr>
            <a:xfrm>
              <a:off x="9245268" y="3528509"/>
              <a:ext cx="2758035" cy="720197"/>
            </a:xfrm>
            <a:prstGeom prst="rect">
              <a:avLst/>
            </a:prstGeom>
            <a:noFill/>
          </p:spPr>
          <p:txBody>
            <a:bodyPr wrap="square" rtlCol="0">
              <a:spAutoFit/>
            </a:bodyPr>
            <a:lstStyle/>
            <a:p>
              <a:r>
                <a:rPr lang="en-US" sz="4000" dirty="0" err="1">
                  <a:latin typeface="+mj-lt"/>
                </a:rPr>
                <a:t>Respuestas</a:t>
              </a:r>
              <a:endParaRPr lang="en-US" sz="4000" dirty="0">
                <a:latin typeface="+mj-lt"/>
              </a:endParaRPr>
            </a:p>
          </p:txBody>
        </p:sp>
        <p:cxnSp>
          <p:nvCxnSpPr>
            <p:cNvPr id="10" name="Straight Arrow Connector 9"/>
            <p:cNvCxnSpPr/>
            <p:nvPr/>
          </p:nvCxnSpPr>
          <p:spPr>
            <a:xfrm>
              <a:off x="8544393" y="3882452"/>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567110" y="3693935"/>
            <a:ext cx="2757253" cy="719993"/>
            <a:chOff x="1565825" y="3579892"/>
            <a:chExt cx="2758035" cy="720197"/>
          </a:xfrm>
        </p:grpSpPr>
        <p:sp>
          <p:nvSpPr>
            <p:cNvPr id="6" name="TextBox 5"/>
            <p:cNvSpPr txBox="1"/>
            <p:nvPr/>
          </p:nvSpPr>
          <p:spPr>
            <a:xfrm>
              <a:off x="1565825" y="3579892"/>
              <a:ext cx="2758035" cy="720197"/>
            </a:xfrm>
            <a:prstGeom prst="rect">
              <a:avLst/>
            </a:prstGeom>
            <a:noFill/>
          </p:spPr>
          <p:txBody>
            <a:bodyPr wrap="square" rtlCol="0">
              <a:spAutoFit/>
            </a:bodyPr>
            <a:lstStyle/>
            <a:p>
              <a:r>
                <a:rPr lang="en-US" sz="4000" dirty="0" err="1">
                  <a:latin typeface="+mj-lt"/>
                </a:rPr>
                <a:t>Datos</a:t>
              </a:r>
              <a:endParaRPr lang="en-US" sz="4000" dirty="0">
                <a:latin typeface="+mj-lt"/>
              </a:endParaRPr>
            </a:p>
          </p:txBody>
        </p:sp>
        <p:cxnSp>
          <p:nvCxnSpPr>
            <p:cNvPr id="15" name="Straight Arrow Connector 14"/>
            <p:cNvCxnSpPr/>
            <p:nvPr/>
          </p:nvCxnSpPr>
          <p:spPr>
            <a:xfrm>
              <a:off x="2985803" y="4002768"/>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637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6089198" y="2421558"/>
            <a:ext cx="2464790" cy="1895772"/>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latin typeface="+mj-lt"/>
            </a:endParaRPr>
          </a:p>
        </p:txBody>
      </p:sp>
      <p:sp>
        <p:nvSpPr>
          <p:cNvPr id="6" name="Striped Right Arrow 5"/>
          <p:cNvSpPr/>
          <p:nvPr/>
        </p:nvSpPr>
        <p:spPr>
          <a:xfrm>
            <a:off x="3617332" y="2902591"/>
            <a:ext cx="2028642" cy="852697"/>
          </a:xfrm>
          <a:prstGeom prst="striped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mj-lt"/>
              </a:rPr>
              <a:t>Algoritmos</a:t>
            </a:r>
            <a:endParaRPr lang="en-US" dirty="0">
              <a:latin typeface="+mj-lt"/>
            </a:endParaRPr>
          </a:p>
        </p:txBody>
      </p:sp>
      <p:sp>
        <p:nvSpPr>
          <p:cNvPr id="12" name="Down Arrow 11"/>
          <p:cNvSpPr/>
          <p:nvPr/>
        </p:nvSpPr>
        <p:spPr>
          <a:xfrm>
            <a:off x="7177551" y="2053838"/>
            <a:ext cx="96979" cy="29122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15" name="Diamond 14"/>
          <p:cNvSpPr/>
          <p:nvPr/>
        </p:nvSpPr>
        <p:spPr>
          <a:xfrm>
            <a:off x="6185629" y="2548878"/>
            <a:ext cx="2224706" cy="1538238"/>
          </a:xfrm>
          <a:prstGeom prst="diamon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36" dirty="0">
              <a:latin typeface="+mj-lt"/>
            </a:endParaRPr>
          </a:p>
        </p:txBody>
      </p:sp>
      <p:sp>
        <p:nvSpPr>
          <p:cNvPr id="8" name="Rectangle 7"/>
          <p:cNvSpPr/>
          <p:nvPr/>
        </p:nvSpPr>
        <p:spPr>
          <a:xfrm>
            <a:off x="6342655" y="3034116"/>
            <a:ext cx="1903534" cy="574901"/>
          </a:xfrm>
          <a:prstGeom prst="rect">
            <a:avLst/>
          </a:prstGeom>
        </p:spPr>
        <p:txBody>
          <a:bodyPr wrap="none">
            <a:spAutoFit/>
          </a:bodyPr>
          <a:lstStyle/>
          <a:p>
            <a:pPr algn="ctr"/>
            <a:r>
              <a:rPr lang="en-US" sz="3136" dirty="0" err="1">
                <a:solidFill>
                  <a:schemeClr val="bg1"/>
                </a:solidFill>
                <a:latin typeface="+mj-lt"/>
              </a:rPr>
              <a:t>Enfermas</a:t>
            </a:r>
            <a:r>
              <a:rPr lang="en-US" sz="3136" dirty="0">
                <a:solidFill>
                  <a:schemeClr val="bg1"/>
                </a:solidFill>
                <a:latin typeface="+mj-lt"/>
              </a:rPr>
              <a:t>?</a:t>
            </a:r>
          </a:p>
        </p:txBody>
      </p:sp>
      <p:grpSp>
        <p:nvGrpSpPr>
          <p:cNvPr id="312" name="Group 311"/>
          <p:cNvGrpSpPr/>
          <p:nvPr/>
        </p:nvGrpSpPr>
        <p:grpSpPr>
          <a:xfrm>
            <a:off x="4670076" y="6246625"/>
            <a:ext cx="5377727" cy="319384"/>
            <a:chOff x="4763514" y="6371793"/>
            <a:chExt cx="5486340" cy="325834"/>
          </a:xfrm>
        </p:grpSpPr>
        <p:sp>
          <p:nvSpPr>
            <p:cNvPr id="14" name="Rectangle 13"/>
            <p:cNvSpPr/>
            <p:nvPr/>
          </p:nvSpPr>
          <p:spPr>
            <a:xfrm rot="5400000">
              <a:off x="7345670" y="3793443"/>
              <a:ext cx="322028" cy="54863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cxnSp>
          <p:nvCxnSpPr>
            <p:cNvPr id="10" name="Straight Connector 9"/>
            <p:cNvCxnSpPr/>
            <p:nvPr/>
          </p:nvCxnSpPr>
          <p:spPr>
            <a:xfrm>
              <a:off x="522070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67790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3509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59229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04948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50668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96387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42107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87826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335464"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79265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99211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831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4451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9159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83971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44930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52550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60170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37310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29690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90650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98270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05890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83030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75410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36369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43989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51609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28749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21129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80752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88372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95992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73132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65513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6472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34092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41712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18852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232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72191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79811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87431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64571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756952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817911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825531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3315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0291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802671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64967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72587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80207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857347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849727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910686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918306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925926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903066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895446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956406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964026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971646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948786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941166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002125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009745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017365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994505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986885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a:off x="1540806" y="2373341"/>
            <a:ext cx="1529331" cy="1807711"/>
            <a:chOff x="1280529" y="2094773"/>
            <a:chExt cx="1560219" cy="1844220"/>
          </a:xfrm>
          <a:solidFill>
            <a:srgbClr val="FF8C00"/>
          </a:solidFill>
        </p:grpSpPr>
        <p:sp>
          <p:nvSpPr>
            <p:cNvPr id="152" name="Oval 151"/>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4" name="Oval 153"/>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5" name="Oval 154"/>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6" name="Oval 155"/>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7" name="Oval 156"/>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0" name="Oval 159"/>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1" name="Oval 160"/>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4" name="Oval 163"/>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5" name="Oval 164"/>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90" name="Group 189"/>
          <p:cNvGrpSpPr/>
          <p:nvPr/>
        </p:nvGrpSpPr>
        <p:grpSpPr>
          <a:xfrm rot="16200000">
            <a:off x="6363114" y="221200"/>
            <a:ext cx="1529331" cy="1807711"/>
            <a:chOff x="1280529" y="2094773"/>
            <a:chExt cx="1560219" cy="1844220"/>
          </a:xfrm>
          <a:solidFill>
            <a:srgbClr val="FF8C00"/>
          </a:solidFill>
        </p:grpSpPr>
        <p:sp>
          <p:nvSpPr>
            <p:cNvPr id="191" name="Oval 190"/>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1" name="Oval 200"/>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09" name="Group 208"/>
          <p:cNvGrpSpPr/>
          <p:nvPr/>
        </p:nvGrpSpPr>
        <p:grpSpPr>
          <a:xfrm>
            <a:off x="1540806" y="2373341"/>
            <a:ext cx="1529331" cy="1807711"/>
            <a:chOff x="1280529" y="2094773"/>
            <a:chExt cx="1560219" cy="1844220"/>
          </a:xfrm>
        </p:grpSpPr>
        <p:sp>
          <p:nvSpPr>
            <p:cNvPr id="210" name="Oval 20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5" name="Oval 21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6" name="Oval 21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3" name="Oval 22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4" name="Oval 22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6" name="Oval 22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90" name="Group 289"/>
          <p:cNvGrpSpPr/>
          <p:nvPr/>
        </p:nvGrpSpPr>
        <p:grpSpPr>
          <a:xfrm>
            <a:off x="7958829" y="4535614"/>
            <a:ext cx="1058494" cy="1359947"/>
            <a:chOff x="8118689" y="4626225"/>
            <a:chExt cx="1079872" cy="1387414"/>
          </a:xfrm>
        </p:grpSpPr>
        <p:grpSp>
          <p:nvGrpSpPr>
            <p:cNvPr id="249" name="Group 248"/>
            <p:cNvGrpSpPr/>
            <p:nvPr/>
          </p:nvGrpSpPr>
          <p:grpSpPr>
            <a:xfrm>
              <a:off x="8118689" y="4626225"/>
              <a:ext cx="1079872" cy="1387414"/>
              <a:chOff x="7828177" y="4300716"/>
              <a:chExt cx="1079872" cy="1387414"/>
            </a:xfrm>
          </p:grpSpPr>
          <p:sp>
            <p:nvSpPr>
              <p:cNvPr id="236" name="Oval 235"/>
              <p:cNvSpPr/>
              <p:nvPr/>
            </p:nvSpPr>
            <p:spPr bwMode="auto">
              <a:xfrm rot="16200000">
                <a:off x="8585253" y="494875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p:cNvSpPr/>
              <p:nvPr/>
            </p:nvSpPr>
            <p:spPr bwMode="auto">
              <a:xfrm rot="16200000">
                <a:off x="8633732" y="442765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p:cNvSpPr/>
              <p:nvPr/>
            </p:nvSpPr>
            <p:spPr bwMode="auto">
              <a:xfrm rot="16200000">
                <a:off x="8201986" y="541381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0" name="Oval 239"/>
              <p:cNvSpPr/>
              <p:nvPr/>
            </p:nvSpPr>
            <p:spPr bwMode="auto">
              <a:xfrm rot="16200000">
                <a:off x="7955578" y="430071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1" name="Oval 240"/>
              <p:cNvSpPr/>
              <p:nvPr/>
            </p:nvSpPr>
            <p:spPr bwMode="auto">
              <a:xfrm rot="16200000">
                <a:off x="8193156" y="500011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2" name="Oval 241"/>
              <p:cNvSpPr/>
              <p:nvPr/>
            </p:nvSpPr>
            <p:spPr bwMode="auto">
              <a:xfrm rot="16200000">
                <a:off x="8286305" y="45817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rot="16200000">
                <a:off x="7843093" y="515350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rot="16200000">
                <a:off x="7828177" y="466692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245" name="Oval 244"/>
            <p:cNvSpPr/>
            <p:nvPr/>
          </p:nvSpPr>
          <p:spPr bwMode="auto">
            <a:xfrm rot="16200000">
              <a:off x="8886163" y="563464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p:cNvGrpSpPr/>
          <p:nvPr/>
        </p:nvGrpSpPr>
        <p:grpSpPr>
          <a:xfrm>
            <a:off x="5662283" y="4447417"/>
            <a:ext cx="1170392" cy="1424023"/>
            <a:chOff x="5775760" y="4536247"/>
            <a:chExt cx="1194030" cy="1452784"/>
          </a:xfrm>
        </p:grpSpPr>
        <p:sp>
          <p:nvSpPr>
            <p:cNvPr id="229" name="Oval 228"/>
            <p:cNvSpPr/>
            <p:nvPr/>
          </p:nvSpPr>
          <p:spPr bwMode="auto">
            <a:xfrm rot="16200000">
              <a:off x="6246125" y="530768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p:cNvSpPr/>
            <p:nvPr/>
          </p:nvSpPr>
          <p:spPr bwMode="auto">
            <a:xfrm rot="16200000">
              <a:off x="5873307" y="567847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p:cNvSpPr/>
            <p:nvPr/>
          </p:nvSpPr>
          <p:spPr bwMode="auto">
            <a:xfrm rot="16200000">
              <a:off x="6490406" y="50021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p:cNvSpPr/>
            <p:nvPr/>
          </p:nvSpPr>
          <p:spPr bwMode="auto">
            <a:xfrm rot="16200000">
              <a:off x="6695473" y="533015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p:cNvSpPr/>
            <p:nvPr/>
          </p:nvSpPr>
          <p:spPr bwMode="auto">
            <a:xfrm rot="16200000">
              <a:off x="6577401" y="462924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p:cNvSpPr/>
            <p:nvPr/>
          </p:nvSpPr>
          <p:spPr bwMode="auto">
            <a:xfrm rot="16200000">
              <a:off x="5775760" y="5266995"/>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p:cNvSpPr/>
            <p:nvPr/>
          </p:nvSpPr>
          <p:spPr bwMode="auto">
            <a:xfrm rot="16200000">
              <a:off x="6343754" y="571471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39" name="Oval 238"/>
            <p:cNvSpPr/>
            <p:nvPr/>
          </p:nvSpPr>
          <p:spPr bwMode="auto">
            <a:xfrm rot="16200000">
              <a:off x="6067288" y="495358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46" name="Oval 245"/>
            <p:cNvSpPr/>
            <p:nvPr/>
          </p:nvSpPr>
          <p:spPr bwMode="auto">
            <a:xfrm rot="16200000">
              <a:off x="6101905" y="453624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69" name="Group 268"/>
          <p:cNvGrpSpPr/>
          <p:nvPr/>
        </p:nvGrpSpPr>
        <p:grpSpPr>
          <a:xfrm rot="16200000">
            <a:off x="6363114" y="221200"/>
            <a:ext cx="1529331" cy="1807711"/>
            <a:chOff x="1280529" y="2094773"/>
            <a:chExt cx="1560219" cy="1844220"/>
          </a:xfrm>
        </p:grpSpPr>
        <p:sp>
          <p:nvSpPr>
            <p:cNvPr id="270" name="Oval 26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1" name="Oval 27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2" name="Oval 27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288" name="TextBox 287"/>
          <p:cNvSpPr txBox="1"/>
          <p:nvPr/>
        </p:nvSpPr>
        <p:spPr>
          <a:xfrm>
            <a:off x="4648336" y="4349677"/>
            <a:ext cx="362084" cy="621968"/>
          </a:xfrm>
          <a:prstGeom prst="rect">
            <a:avLst/>
          </a:prstGeom>
          <a:noFill/>
        </p:spPr>
        <p:txBody>
          <a:bodyPr wrap="none" lIns="179259" tIns="143407" rIns="179259" bIns="143407" rtlCol="0">
            <a:spAutoFit/>
          </a:bodyPr>
          <a:lstStyle/>
          <a:p>
            <a:pPr>
              <a:lnSpc>
                <a:spcPct val="90000"/>
              </a:lnSpc>
              <a:spcAft>
                <a:spcPts val="588"/>
              </a:spcAft>
            </a:pPr>
            <a:endParaRPr lang="en-US" sz="2353" dirty="0">
              <a:gradFill>
                <a:gsLst>
                  <a:gs pos="2917">
                    <a:schemeClr val="tx1"/>
                  </a:gs>
                  <a:gs pos="30000">
                    <a:schemeClr val="tx1"/>
                  </a:gs>
                </a:gsLst>
                <a:lin ang="5400000" scaled="0"/>
              </a:gradFill>
            </a:endParaRPr>
          </a:p>
        </p:txBody>
      </p:sp>
      <p:grpSp>
        <p:nvGrpSpPr>
          <p:cNvPr id="291" name="Group 290"/>
          <p:cNvGrpSpPr/>
          <p:nvPr/>
        </p:nvGrpSpPr>
        <p:grpSpPr>
          <a:xfrm>
            <a:off x="7958829" y="4535614"/>
            <a:ext cx="1058494" cy="1359947"/>
            <a:chOff x="8118689" y="4626225"/>
            <a:chExt cx="1079872" cy="1387414"/>
          </a:xfrm>
          <a:solidFill>
            <a:srgbClr val="FF0000"/>
          </a:solidFill>
        </p:grpSpPr>
        <p:grpSp>
          <p:nvGrpSpPr>
            <p:cNvPr id="292" name="Group 291"/>
            <p:cNvGrpSpPr/>
            <p:nvPr/>
          </p:nvGrpSpPr>
          <p:grpSpPr>
            <a:xfrm>
              <a:off x="8118689" y="4626225"/>
              <a:ext cx="1079872" cy="1387414"/>
              <a:chOff x="7828177" y="4300716"/>
              <a:chExt cx="1079872" cy="1387414"/>
            </a:xfrm>
            <a:grpFill/>
          </p:grpSpPr>
          <p:sp>
            <p:nvSpPr>
              <p:cNvPr id="294" name="Oval 293"/>
              <p:cNvSpPr/>
              <p:nvPr/>
            </p:nvSpPr>
            <p:spPr bwMode="auto">
              <a:xfrm rot="16200000">
                <a:off x="8585253" y="494875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p:cNvSpPr/>
              <p:nvPr/>
            </p:nvSpPr>
            <p:spPr bwMode="auto">
              <a:xfrm rot="16200000">
                <a:off x="8633732" y="442765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p:cNvSpPr/>
              <p:nvPr/>
            </p:nvSpPr>
            <p:spPr bwMode="auto">
              <a:xfrm rot="16200000">
                <a:off x="8201986" y="541381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7" name="Oval 296"/>
              <p:cNvSpPr/>
              <p:nvPr/>
            </p:nvSpPr>
            <p:spPr bwMode="auto">
              <a:xfrm rot="16200000">
                <a:off x="7955578" y="430071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8" name="Oval 297"/>
              <p:cNvSpPr/>
              <p:nvPr/>
            </p:nvSpPr>
            <p:spPr bwMode="auto">
              <a:xfrm rot="16200000">
                <a:off x="8193156" y="500011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99" name="Oval 298"/>
              <p:cNvSpPr/>
              <p:nvPr/>
            </p:nvSpPr>
            <p:spPr bwMode="auto">
              <a:xfrm rot="16200000">
                <a:off x="8286305" y="45817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rot="16200000">
                <a:off x="7843093" y="515350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p:cNvSpPr/>
              <p:nvPr/>
            </p:nvSpPr>
            <p:spPr bwMode="auto">
              <a:xfrm rot="16200000">
                <a:off x="7828177" y="466692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293" name="Oval 292"/>
            <p:cNvSpPr/>
            <p:nvPr/>
          </p:nvSpPr>
          <p:spPr bwMode="auto">
            <a:xfrm rot="16200000">
              <a:off x="8886163" y="5634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2" name="Group 301"/>
          <p:cNvGrpSpPr/>
          <p:nvPr/>
        </p:nvGrpSpPr>
        <p:grpSpPr>
          <a:xfrm>
            <a:off x="5662283" y="4447417"/>
            <a:ext cx="1170392" cy="1424023"/>
            <a:chOff x="5775760" y="4536247"/>
            <a:chExt cx="1194030" cy="1452784"/>
          </a:xfrm>
          <a:solidFill>
            <a:schemeClr val="accent1"/>
          </a:solidFill>
        </p:grpSpPr>
        <p:sp>
          <p:nvSpPr>
            <p:cNvPr id="303" name="Oval 302"/>
            <p:cNvSpPr/>
            <p:nvPr/>
          </p:nvSpPr>
          <p:spPr bwMode="auto">
            <a:xfrm rot="16200000">
              <a:off x="6246125" y="53076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4" name="Oval 303"/>
            <p:cNvSpPr/>
            <p:nvPr/>
          </p:nvSpPr>
          <p:spPr bwMode="auto">
            <a:xfrm rot="16200000">
              <a:off x="5873307" y="567847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rot="16200000">
              <a:off x="6490406" y="50021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6" name="Oval 305"/>
            <p:cNvSpPr/>
            <p:nvPr/>
          </p:nvSpPr>
          <p:spPr bwMode="auto">
            <a:xfrm rot="16200000">
              <a:off x="6695473" y="533015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7" name="Oval 306"/>
            <p:cNvSpPr/>
            <p:nvPr/>
          </p:nvSpPr>
          <p:spPr bwMode="auto">
            <a:xfrm rot="16200000">
              <a:off x="6577401" y="462924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8" name="Oval 307"/>
            <p:cNvSpPr/>
            <p:nvPr/>
          </p:nvSpPr>
          <p:spPr bwMode="auto">
            <a:xfrm rot="16200000">
              <a:off x="5775760" y="52669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09" name="Oval 308"/>
            <p:cNvSpPr/>
            <p:nvPr/>
          </p:nvSpPr>
          <p:spPr bwMode="auto">
            <a:xfrm rot="16200000">
              <a:off x="6343754" y="571471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rot="16200000">
              <a:off x="6067288" y="495358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11" name="Oval 310"/>
            <p:cNvSpPr/>
            <p:nvPr/>
          </p:nvSpPr>
          <p:spPr bwMode="auto">
            <a:xfrm rot="16200000">
              <a:off x="6101905" y="453624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149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7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70"/>
                                        </p:tgtEl>
                                      </p:cBhvr>
                                    </p:animEffect>
                                    <p:set>
                                      <p:cBhvr>
                                        <p:cTn id="35" dur="1" fill="hold">
                                          <p:stCondLst>
                                            <p:cond delay="499"/>
                                          </p:stCondLst>
                                        </p:cTn>
                                        <p:tgtEl>
                                          <p:spTgt spid="170"/>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09"/>
                                        </p:tgtEl>
                                      </p:cBhvr>
                                    </p:animEffect>
                                    <p:set>
                                      <p:cBhvr>
                                        <p:cTn id="38" dur="1" fill="hold">
                                          <p:stCondLst>
                                            <p:cond delay="499"/>
                                          </p:stCondLst>
                                        </p:cTn>
                                        <p:tgtEl>
                                          <p:spTgt spid="209"/>
                                        </p:tgtEl>
                                        <p:attrNameLst>
                                          <p:attrName>style.visibility</p:attrName>
                                        </p:attrNameLst>
                                      </p:cBhvr>
                                      <p:to>
                                        <p:strVal val="hidden"/>
                                      </p:to>
                                    </p:set>
                                  </p:childTnLst>
                                </p:cTn>
                              </p:par>
                              <p:par>
                                <p:cTn id="39" presetID="9" presetClass="exit" presetSubtype="0" fill="hold" grpId="1" nodeType="withEffect">
                                  <p:stCondLst>
                                    <p:cond delay="0"/>
                                  </p:stCondLst>
                                  <p:childTnLst>
                                    <p:animEffect transition="out" filter="dissolv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9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8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9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6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0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1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2"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dissolve">
                                      <p:cBhvr>
                                        <p:cTn id="72" dur="500"/>
                                        <p:tgtEl>
                                          <p:spTgt spid="6"/>
                                        </p:tgtEl>
                                      </p:cBhvr>
                                    </p:animEffect>
                                  </p:childTnLst>
                                </p:cTn>
                              </p:par>
                              <p:par>
                                <p:cTn id="73" presetID="9" presetClass="entr" presetSubtype="0" fill="hold" nodeType="withEffect">
                                  <p:stCondLst>
                                    <p:cond delay="0"/>
                                  </p:stCondLst>
                                  <p:childTnLst>
                                    <p:set>
                                      <p:cBhvr>
                                        <p:cTn id="74" dur="1" fill="hold">
                                          <p:stCondLst>
                                            <p:cond delay="0"/>
                                          </p:stCondLst>
                                        </p:cTn>
                                        <p:tgtEl>
                                          <p:spTgt spid="170"/>
                                        </p:tgtEl>
                                        <p:attrNameLst>
                                          <p:attrName>style.visibility</p:attrName>
                                        </p:attrNameLst>
                                      </p:cBhvr>
                                      <p:to>
                                        <p:strVal val="visible"/>
                                      </p:to>
                                    </p:set>
                                    <p:animEffect transition="in" filter="dissolve">
                                      <p:cBhvr>
                                        <p:cTn id="75" dur="500"/>
                                        <p:tgtEl>
                                          <p:spTgt spid="170"/>
                                        </p:tgtEl>
                                      </p:cBhvr>
                                    </p:animEffect>
                                  </p:childTnLst>
                                </p:cTn>
                              </p:par>
                              <p:par>
                                <p:cTn id="76" presetID="9" presetClass="entr" presetSubtype="0" fill="hold" nodeType="withEffect">
                                  <p:stCondLst>
                                    <p:cond delay="0"/>
                                  </p:stCondLst>
                                  <p:childTnLst>
                                    <p:set>
                                      <p:cBhvr>
                                        <p:cTn id="77" dur="1" fill="hold">
                                          <p:stCondLst>
                                            <p:cond delay="0"/>
                                          </p:stCondLst>
                                        </p:cTn>
                                        <p:tgtEl>
                                          <p:spTgt spid="209"/>
                                        </p:tgtEl>
                                        <p:attrNameLst>
                                          <p:attrName>style.visibility</p:attrName>
                                        </p:attrNameLst>
                                      </p:cBhvr>
                                      <p:to>
                                        <p:strVal val="visible"/>
                                      </p:to>
                                    </p:set>
                                    <p:animEffect transition="in" filter="dissolve">
                                      <p:cBhvr>
                                        <p:cTn id="78"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6" grpId="1" animBg="1"/>
      <p:bldP spid="6" grpId="2" animBg="1"/>
      <p:bldP spid="12" grpId="0" animBg="1"/>
      <p:bldP spid="15" grpId="0" animBg="1"/>
      <p:bldP spid="15" grpId="1" animBg="1"/>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4178943" y="3671772"/>
            <a:ext cx="2804607" cy="1009383"/>
          </a:xfrm>
          <a:prstGeom prst="rect">
            <a:avLst/>
          </a:prstGeom>
          <a:noFill/>
        </p:spPr>
        <p:txBody>
          <a:bodyPr wrap="square" lIns="179183" tIns="143346" rIns="179183" bIns="143346" rtlCol="0">
            <a:spAutoFit/>
          </a:bodyPr>
          <a:lstStyle/>
          <a:p>
            <a:pPr algn="ctr" defTabSz="913334">
              <a:lnSpc>
                <a:spcPct val="90000"/>
              </a:lnSpc>
              <a:defRPr/>
            </a:pPr>
            <a:r>
              <a:rPr lang="en-US" sz="2745" kern="0" dirty="0"/>
              <a:t>¿</a:t>
            </a:r>
            <a:r>
              <a:rPr lang="en-US" sz="2745" kern="0" dirty="0" err="1"/>
              <a:t>Esto</a:t>
            </a:r>
            <a:r>
              <a:rPr lang="en-US" sz="2745" kern="0" dirty="0"/>
              <a:t> es </a:t>
            </a:r>
            <a:r>
              <a:rPr lang="en-US" sz="2745" kern="0" dirty="0" err="1"/>
              <a:t>raro</a:t>
            </a:r>
            <a:r>
              <a:rPr lang="en-US" sz="2745" kern="0" dirty="0"/>
              <a:t>? </a:t>
            </a:r>
          </a:p>
          <a:p>
            <a:pPr algn="ctr" defTabSz="913334">
              <a:lnSpc>
                <a:spcPct val="90000"/>
              </a:lnSpc>
              <a:defRPr/>
            </a:pPr>
            <a:r>
              <a:rPr lang="en-US" sz="2353" i="1" kern="0" dirty="0">
                <a:solidFill>
                  <a:srgbClr val="7030A0"/>
                </a:solidFill>
              </a:rPr>
              <a:t>(</a:t>
            </a:r>
            <a:r>
              <a:rPr lang="en-US" sz="2353" i="1" kern="0" dirty="0" err="1">
                <a:solidFill>
                  <a:srgbClr val="7030A0"/>
                </a:solidFill>
              </a:rPr>
              <a:t>Anomalía</a:t>
            </a:r>
            <a:r>
              <a:rPr lang="en-US" sz="2353" i="1" kern="0" dirty="0">
                <a:solidFill>
                  <a:srgbClr val="7030A0"/>
                </a:solidFill>
              </a:rPr>
              <a:t>)</a:t>
            </a:r>
            <a:endParaRPr lang="en-US" sz="2745" i="1" kern="0" dirty="0">
              <a:solidFill>
                <a:srgbClr val="7030A0"/>
              </a:solidFill>
            </a:endParaRPr>
          </a:p>
        </p:txBody>
      </p:sp>
      <p:sp>
        <p:nvSpPr>
          <p:cNvPr id="21" name="TextBox 20"/>
          <p:cNvSpPr txBox="1"/>
          <p:nvPr/>
        </p:nvSpPr>
        <p:spPr>
          <a:xfrm>
            <a:off x="6731385" y="593536"/>
            <a:ext cx="2804607" cy="1321377"/>
          </a:xfrm>
          <a:prstGeom prst="rect">
            <a:avLst/>
          </a:prstGeom>
          <a:noFill/>
        </p:spPr>
        <p:txBody>
          <a:bodyPr wrap="square" lIns="179183" tIns="143346" rIns="179183" bIns="143346" rtlCol="0">
            <a:spAutoFit/>
          </a:bodyPr>
          <a:lstStyle/>
          <a:p>
            <a:pPr algn="ctr" defTabSz="913334">
              <a:lnSpc>
                <a:spcPct val="90000"/>
              </a:lnSpc>
              <a:defRPr/>
            </a:pPr>
            <a:r>
              <a:rPr lang="en-US" sz="2745" kern="0" dirty="0"/>
              <a:t>¿Que </a:t>
            </a:r>
            <a:r>
              <a:rPr lang="en-US" sz="2745" kern="0" dirty="0" err="1"/>
              <a:t>sigue</a:t>
            </a:r>
            <a:r>
              <a:rPr lang="en-US" sz="2745" kern="0" dirty="0"/>
              <a:t>?</a:t>
            </a:r>
          </a:p>
          <a:p>
            <a:pPr algn="ctr" defTabSz="913334">
              <a:lnSpc>
                <a:spcPct val="90000"/>
              </a:lnSpc>
              <a:defRPr/>
            </a:pPr>
            <a:r>
              <a:rPr lang="en-US" sz="2353" i="1" kern="0" dirty="0">
                <a:solidFill>
                  <a:srgbClr val="7030A0"/>
                </a:solidFill>
              </a:rPr>
              <a:t>(</a:t>
            </a:r>
            <a:r>
              <a:rPr lang="en-US" sz="2353" i="1" kern="0" dirty="0" err="1">
                <a:solidFill>
                  <a:srgbClr val="7030A0"/>
                </a:solidFill>
              </a:rPr>
              <a:t>Aprendizaje</a:t>
            </a:r>
            <a:r>
              <a:rPr lang="en-US" sz="2353" i="1" kern="0" dirty="0">
                <a:solidFill>
                  <a:srgbClr val="7030A0"/>
                </a:solidFill>
              </a:rPr>
              <a:t> </a:t>
            </a:r>
            <a:r>
              <a:rPr lang="en-US" sz="2353" i="1" kern="0" dirty="0" err="1">
                <a:solidFill>
                  <a:srgbClr val="7030A0"/>
                </a:solidFill>
              </a:rPr>
              <a:t>por</a:t>
            </a:r>
            <a:r>
              <a:rPr lang="en-US" sz="2353" i="1" kern="0" dirty="0">
                <a:solidFill>
                  <a:srgbClr val="7030A0"/>
                </a:solidFill>
              </a:rPr>
              <a:t> </a:t>
            </a:r>
            <a:r>
              <a:rPr lang="en-US" sz="2353" i="1" kern="0" dirty="0" err="1">
                <a:solidFill>
                  <a:srgbClr val="7030A0"/>
                </a:solidFill>
              </a:rPr>
              <a:t>Refuerzo</a:t>
            </a:r>
            <a:r>
              <a:rPr lang="en-US" sz="2353" i="1" kern="0" dirty="0">
                <a:solidFill>
                  <a:srgbClr val="7030A0"/>
                </a:solidFill>
              </a:rPr>
              <a:t>)</a:t>
            </a:r>
            <a:endParaRPr lang="en-US" sz="2745" i="1" kern="0" dirty="0">
              <a:solidFill>
                <a:srgbClr val="7030A0"/>
              </a:solidFill>
            </a:endParaRPr>
          </a:p>
        </p:txBody>
      </p:sp>
      <p:sp>
        <p:nvSpPr>
          <p:cNvPr id="14" name="TextBox 13"/>
          <p:cNvSpPr txBox="1"/>
          <p:nvPr/>
        </p:nvSpPr>
        <p:spPr>
          <a:xfrm>
            <a:off x="4126888" y="295886"/>
            <a:ext cx="2804607" cy="1375687"/>
          </a:xfrm>
          <a:prstGeom prst="rect">
            <a:avLst/>
          </a:prstGeom>
          <a:noFill/>
        </p:spPr>
        <p:txBody>
          <a:bodyPr wrap="square" lIns="179183" tIns="143346" rIns="179183" bIns="143346" rtlCol="0">
            <a:spAutoFit/>
          </a:bodyPr>
          <a:lstStyle/>
          <a:p>
            <a:pPr algn="ctr" defTabSz="913334">
              <a:lnSpc>
                <a:spcPct val="90000"/>
              </a:lnSpc>
              <a:defRPr/>
            </a:pPr>
            <a:r>
              <a:rPr lang="en-US" sz="2745" kern="0" dirty="0" err="1"/>
              <a:t>Predecir</a:t>
            </a:r>
            <a:r>
              <a:rPr lang="en-US" sz="2745" kern="0" dirty="0"/>
              <a:t> </a:t>
            </a:r>
            <a:r>
              <a:rPr lang="en-US" sz="2745" kern="0" dirty="0" err="1"/>
              <a:t>cuánto</a:t>
            </a:r>
            <a:r>
              <a:rPr lang="en-US" sz="2745" kern="0" dirty="0"/>
              <a:t>/</a:t>
            </a:r>
            <a:r>
              <a:rPr lang="en-US" sz="2745" kern="0" dirty="0" err="1"/>
              <a:t>cuántos</a:t>
            </a:r>
            <a:endParaRPr lang="en-US" sz="2745" kern="0" dirty="0"/>
          </a:p>
          <a:p>
            <a:pPr algn="ctr" defTabSz="913334">
              <a:lnSpc>
                <a:spcPct val="90000"/>
              </a:lnSpc>
              <a:defRPr/>
            </a:pPr>
            <a:r>
              <a:rPr lang="en-US" sz="2353" i="1" kern="0" dirty="0">
                <a:solidFill>
                  <a:srgbClr val="7030A0"/>
                </a:solidFill>
              </a:rPr>
              <a:t>(</a:t>
            </a:r>
            <a:r>
              <a:rPr lang="en-US" sz="2353" i="1" kern="0" dirty="0" err="1">
                <a:solidFill>
                  <a:srgbClr val="7030A0"/>
                </a:solidFill>
              </a:rPr>
              <a:t>Regresión</a:t>
            </a:r>
            <a:r>
              <a:rPr lang="en-US" sz="2353" i="1" kern="0" dirty="0">
                <a:solidFill>
                  <a:srgbClr val="7030A0"/>
                </a:solidFill>
              </a:rPr>
              <a:t>)</a:t>
            </a:r>
          </a:p>
        </p:txBody>
      </p:sp>
      <p:sp>
        <p:nvSpPr>
          <p:cNvPr id="6" name="TextBox 5"/>
          <p:cNvSpPr txBox="1"/>
          <p:nvPr/>
        </p:nvSpPr>
        <p:spPr>
          <a:xfrm>
            <a:off x="755286" y="919394"/>
            <a:ext cx="2804607" cy="1375687"/>
          </a:xfrm>
          <a:prstGeom prst="rect">
            <a:avLst/>
          </a:prstGeom>
          <a:noFill/>
        </p:spPr>
        <p:txBody>
          <a:bodyPr wrap="square" lIns="179183" tIns="143346" rIns="179183" bIns="143346" rtlCol="0">
            <a:spAutoFit/>
          </a:bodyPr>
          <a:lstStyle/>
          <a:p>
            <a:pPr algn="ctr" defTabSz="913334">
              <a:lnSpc>
                <a:spcPct val="90000"/>
              </a:lnSpc>
              <a:defRPr/>
            </a:pPr>
            <a:r>
              <a:rPr lang="en-US" sz="2745" kern="0" dirty="0"/>
              <a:t>¿Que </a:t>
            </a:r>
            <a:r>
              <a:rPr lang="en-US" sz="2745" kern="0" dirty="0" err="1"/>
              <a:t>categoría</a:t>
            </a:r>
            <a:r>
              <a:rPr lang="en-US" sz="2745" kern="0" dirty="0"/>
              <a:t>? </a:t>
            </a:r>
          </a:p>
          <a:p>
            <a:pPr algn="ctr" defTabSz="913334">
              <a:lnSpc>
                <a:spcPct val="90000"/>
              </a:lnSpc>
              <a:defRPr/>
            </a:pPr>
            <a:r>
              <a:rPr lang="en-US" sz="2353" i="1" kern="0" dirty="0">
                <a:solidFill>
                  <a:srgbClr val="7030A0"/>
                </a:solidFill>
              </a:rPr>
              <a:t>(</a:t>
            </a:r>
            <a:r>
              <a:rPr lang="en-US" sz="2353" i="1" kern="0" dirty="0" err="1">
                <a:solidFill>
                  <a:srgbClr val="7030A0"/>
                </a:solidFill>
              </a:rPr>
              <a:t>Clasificación</a:t>
            </a:r>
            <a:r>
              <a:rPr lang="en-US" sz="2353" i="1" kern="0" dirty="0">
                <a:solidFill>
                  <a:srgbClr val="7030A0"/>
                </a:solidFill>
              </a:rPr>
              <a:t>)</a:t>
            </a:r>
            <a:endParaRPr lang="en-US" sz="2745" i="1" kern="0" dirty="0">
              <a:solidFill>
                <a:srgbClr val="7030A0"/>
              </a:solidFill>
            </a:endParaRPr>
          </a:p>
        </p:txBody>
      </p:sp>
      <p:sp>
        <p:nvSpPr>
          <p:cNvPr id="17" name="TextBox 16"/>
          <p:cNvSpPr txBox="1"/>
          <p:nvPr/>
        </p:nvSpPr>
        <p:spPr>
          <a:xfrm>
            <a:off x="6931495" y="3702872"/>
            <a:ext cx="2788091" cy="1701545"/>
          </a:xfrm>
          <a:prstGeom prst="rect">
            <a:avLst/>
          </a:prstGeom>
          <a:noFill/>
        </p:spPr>
        <p:txBody>
          <a:bodyPr wrap="square" lIns="179183" tIns="143346" rIns="179183" bIns="143346" rtlCol="0">
            <a:spAutoFit/>
          </a:bodyPr>
          <a:lstStyle/>
          <a:p>
            <a:pPr algn="ctr" defTabSz="913334">
              <a:lnSpc>
                <a:spcPct val="90000"/>
              </a:lnSpc>
              <a:defRPr/>
            </a:pPr>
            <a:r>
              <a:rPr lang="en-US" sz="2745" kern="0" dirty="0" err="1"/>
              <a:t>Estructura</a:t>
            </a:r>
            <a:r>
              <a:rPr lang="en-US" sz="2745" kern="0" dirty="0"/>
              <a:t> de </a:t>
            </a:r>
            <a:r>
              <a:rPr lang="en-US" sz="2745" kern="0" dirty="0" err="1"/>
              <a:t>Datos</a:t>
            </a:r>
            <a:endParaRPr lang="en-US" sz="2745" kern="0" dirty="0"/>
          </a:p>
          <a:p>
            <a:pPr algn="ctr" defTabSz="913334">
              <a:lnSpc>
                <a:spcPct val="90000"/>
              </a:lnSpc>
              <a:defRPr/>
            </a:pPr>
            <a:r>
              <a:rPr lang="en-US" sz="2353" i="1" kern="0" dirty="0">
                <a:solidFill>
                  <a:srgbClr val="7030A0"/>
                </a:solidFill>
              </a:rPr>
              <a:t>(</a:t>
            </a:r>
            <a:r>
              <a:rPr lang="en-US" sz="2353" i="1" kern="0" dirty="0" err="1">
                <a:solidFill>
                  <a:srgbClr val="7030A0"/>
                </a:solidFill>
              </a:rPr>
              <a:t>Agrupación</a:t>
            </a:r>
            <a:r>
              <a:rPr lang="en-US" sz="2353" i="1" kern="0" dirty="0">
                <a:solidFill>
                  <a:srgbClr val="7030A0"/>
                </a:solidFill>
              </a:rPr>
              <a:t>,</a:t>
            </a:r>
          </a:p>
          <a:p>
            <a:pPr algn="ctr" defTabSz="913334">
              <a:lnSpc>
                <a:spcPct val="90000"/>
              </a:lnSpc>
              <a:defRPr/>
            </a:pPr>
            <a:r>
              <a:rPr lang="en-US" sz="2353" i="1" kern="0" dirty="0" err="1">
                <a:solidFill>
                  <a:srgbClr val="7030A0"/>
                </a:solidFill>
              </a:rPr>
              <a:t>Recomendaciones</a:t>
            </a:r>
            <a:r>
              <a:rPr lang="en-US" sz="2353" i="1" kern="0" dirty="0">
                <a:solidFill>
                  <a:srgbClr val="7030A0"/>
                </a:solidFill>
              </a:rPr>
              <a: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943" y="4544363"/>
            <a:ext cx="2992604" cy="2192473"/>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244" y="2249017"/>
            <a:ext cx="3750687" cy="310106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7425" y="3671772"/>
            <a:ext cx="3684943" cy="2842006"/>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6236" y="1159868"/>
            <a:ext cx="2645910" cy="2178295"/>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6350" y="974400"/>
            <a:ext cx="3353069" cy="2621323"/>
          </a:xfrm>
          <a:prstGeom prst="rect">
            <a:avLst/>
          </a:prstGeom>
        </p:spPr>
      </p:pic>
      <p:sp>
        <p:nvSpPr>
          <p:cNvPr id="26" name="TextBox 25"/>
          <p:cNvSpPr txBox="1"/>
          <p:nvPr/>
        </p:nvSpPr>
        <p:spPr>
          <a:xfrm>
            <a:off x="282243" y="6312391"/>
            <a:ext cx="4078678" cy="529104"/>
          </a:xfrm>
          <a:prstGeom prst="rect">
            <a:avLst/>
          </a:prstGeom>
          <a:noFill/>
        </p:spPr>
        <p:txBody>
          <a:bodyPr wrap="none" lIns="179259" tIns="143407" rIns="179259" bIns="143407" rtlCol="0">
            <a:spAutoFit/>
          </a:bodyPr>
          <a:lstStyle/>
          <a:p>
            <a:pPr>
              <a:lnSpc>
                <a:spcPct val="90000"/>
              </a:lnSpc>
              <a:spcAft>
                <a:spcPts val="588"/>
              </a:spcAft>
            </a:pPr>
            <a:r>
              <a:rPr lang="en-US" sz="1729" dirty="0">
                <a:gradFill>
                  <a:gsLst>
                    <a:gs pos="2917">
                      <a:schemeClr val="tx1"/>
                    </a:gs>
                    <a:gs pos="30000">
                      <a:schemeClr val="tx1"/>
                    </a:gs>
                  </a:gsLst>
                  <a:lin ang="5400000" scaled="0"/>
                </a:gradFill>
                <a:latin typeface="+mj-lt"/>
              </a:rPr>
              <a:t>5 </a:t>
            </a:r>
            <a:r>
              <a:rPr lang="en-US" sz="1729" dirty="0" err="1">
                <a:gradFill>
                  <a:gsLst>
                    <a:gs pos="2917">
                      <a:schemeClr val="tx1"/>
                    </a:gs>
                    <a:gs pos="30000">
                      <a:schemeClr val="tx1"/>
                    </a:gs>
                  </a:gsLst>
                  <a:lin ang="5400000" scaled="0"/>
                </a:gradFill>
                <a:latin typeface="+mj-lt"/>
              </a:rPr>
              <a:t>preguntas</a:t>
            </a:r>
            <a:r>
              <a:rPr lang="en-US" sz="1729" dirty="0">
                <a:gradFill>
                  <a:gsLst>
                    <a:gs pos="2917">
                      <a:schemeClr val="tx1"/>
                    </a:gs>
                    <a:gs pos="30000">
                      <a:schemeClr val="tx1"/>
                    </a:gs>
                  </a:gsLst>
                  <a:lin ang="5400000" scaled="0"/>
                </a:gradFill>
                <a:latin typeface="+mj-lt"/>
              </a:rPr>
              <a:t> </a:t>
            </a:r>
            <a:r>
              <a:rPr lang="en-US" sz="1729" dirty="0" err="1">
                <a:gradFill>
                  <a:gsLst>
                    <a:gs pos="2917">
                      <a:schemeClr val="tx1"/>
                    </a:gs>
                    <a:gs pos="30000">
                      <a:schemeClr val="tx1"/>
                    </a:gs>
                  </a:gsLst>
                  <a:lin ang="5400000" scaled="0"/>
                </a:gradFill>
                <a:latin typeface="+mj-lt"/>
              </a:rPr>
              <a:t>cortesía</a:t>
            </a:r>
            <a:r>
              <a:rPr lang="en-US" sz="1729" dirty="0">
                <a:gradFill>
                  <a:gsLst>
                    <a:gs pos="2917">
                      <a:schemeClr val="tx1"/>
                    </a:gs>
                    <a:gs pos="30000">
                      <a:schemeClr val="tx1"/>
                    </a:gs>
                  </a:gsLst>
                  <a:lin ang="5400000" scaled="0"/>
                </a:gradFill>
                <a:latin typeface="+mj-lt"/>
              </a:rPr>
              <a:t> de Brandon Rohrer</a:t>
            </a:r>
          </a:p>
        </p:txBody>
      </p:sp>
    </p:spTree>
    <p:extLst>
      <p:ext uri="{BB962C8B-B14F-4D97-AF65-F5344CB8AC3E}">
        <p14:creationId xmlns:p14="http://schemas.microsoft.com/office/powerpoint/2010/main" val="113387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4" grpId="0"/>
      <p:bldP spid="6" grpId="0"/>
      <p:bldP spid="17"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929186-9730-4B55-A7BF-63AD4758622A}"/>
              </a:ext>
            </a:extLst>
          </p:cNvPr>
          <p:cNvSpPr>
            <a:spLocks noGrp="1"/>
          </p:cNvSpPr>
          <p:nvPr>
            <p:ph type="title"/>
          </p:nvPr>
        </p:nvSpPr>
        <p:spPr>
          <a:xfrm>
            <a:off x="194537" y="2522021"/>
            <a:ext cx="11563377" cy="1813958"/>
          </a:xfrm>
        </p:spPr>
        <p:txBody>
          <a:bodyPr/>
          <a:lstStyle/>
          <a:p>
            <a:r>
              <a:rPr lang="en-US" sz="5882" dirty="0" err="1"/>
              <a:t>Todo</a:t>
            </a:r>
            <a:r>
              <a:rPr lang="en-US" sz="5882" dirty="0"/>
              <a:t> </a:t>
            </a:r>
            <a:r>
              <a:rPr lang="en-US" sz="5882" dirty="0" err="1"/>
              <a:t>esto</a:t>
            </a:r>
            <a:r>
              <a:rPr lang="en-US" sz="5882" dirty="0"/>
              <a:t> se </a:t>
            </a:r>
            <a:r>
              <a:rPr lang="en-US" sz="5882" dirty="0" err="1"/>
              <a:t>consigue</a:t>
            </a:r>
            <a:r>
              <a:rPr lang="en-US" sz="5882" dirty="0"/>
              <a:t> gracias al </a:t>
            </a:r>
            <a:r>
              <a:rPr lang="en-US" sz="5882" dirty="0" err="1"/>
              <a:t>aprendizaje</a:t>
            </a:r>
            <a:r>
              <a:rPr lang="en-US" sz="5882" dirty="0"/>
              <a:t> </a:t>
            </a:r>
            <a:r>
              <a:rPr lang="en-US" sz="5882" dirty="0" err="1"/>
              <a:t>automático</a:t>
            </a:r>
            <a:r>
              <a:rPr lang="en-US" sz="5882" dirty="0"/>
              <a:t>…</a:t>
            </a:r>
          </a:p>
        </p:txBody>
      </p:sp>
    </p:spTree>
    <p:extLst>
      <p:ext uri="{BB962C8B-B14F-4D97-AF65-F5344CB8AC3E}">
        <p14:creationId xmlns:p14="http://schemas.microsoft.com/office/powerpoint/2010/main" val="384519438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A9621-7AE8-4D12-9315-1F467C22C803}"/>
              </a:ext>
            </a:extLst>
          </p:cNvPr>
          <p:cNvSpPr>
            <a:spLocks noGrp="1"/>
          </p:cNvSpPr>
          <p:nvPr>
            <p:ph type="title"/>
          </p:nvPr>
        </p:nvSpPr>
        <p:spPr>
          <a:xfrm>
            <a:off x="358570" y="358621"/>
            <a:ext cx="5378549" cy="1524138"/>
          </a:xfrm>
        </p:spPr>
        <p:txBody>
          <a:bodyPr wrap="square" anchor="t">
            <a:normAutofit/>
          </a:bodyPr>
          <a:lstStyle/>
          <a:p>
            <a:r>
              <a:rPr lang="en-US" dirty="0"/>
              <a:t>¿</a:t>
            </a:r>
            <a:r>
              <a:rPr lang="en-US" dirty="0" err="1"/>
              <a:t>Cual</a:t>
            </a:r>
            <a:r>
              <a:rPr lang="en-US" dirty="0"/>
              <a:t> es la </a:t>
            </a:r>
            <a:r>
              <a:rPr lang="en-US" dirty="0" err="1"/>
              <a:t>diferencia</a:t>
            </a:r>
            <a:r>
              <a:rPr lang="en-US" dirty="0"/>
              <a:t>?</a:t>
            </a:r>
          </a:p>
        </p:txBody>
      </p:sp>
      <p:pic>
        <p:nvPicPr>
          <p:cNvPr id="4" name="Picture 4">
            <a:extLst>
              <a:ext uri="{FF2B5EF4-FFF2-40B4-BE49-F238E27FC236}">
                <a16:creationId xmlns:a16="http://schemas.microsoft.com/office/drawing/2014/main" id="{948AB394-6A6C-4FB4-9EF2-1725F1DD4D2F}"/>
              </a:ext>
            </a:extLst>
          </p:cNvPr>
          <p:cNvPicPr>
            <a:picLocks noChangeAspect="1"/>
          </p:cNvPicPr>
          <p:nvPr/>
        </p:nvPicPr>
        <p:blipFill>
          <a:blip r:embed="rId3"/>
          <a:stretch>
            <a:fillRect/>
          </a:stretch>
        </p:blipFill>
        <p:spPr>
          <a:xfrm>
            <a:off x="6229350" y="1801435"/>
            <a:ext cx="6095689" cy="3367868"/>
          </a:xfrm>
          <a:prstGeom prst="rect">
            <a:avLst/>
          </a:prstGeom>
          <a:noFill/>
        </p:spPr>
      </p:pic>
      <p:sp>
        <p:nvSpPr>
          <p:cNvPr id="3" name="Text Placeholder 2">
            <a:extLst>
              <a:ext uri="{FF2B5EF4-FFF2-40B4-BE49-F238E27FC236}">
                <a16:creationId xmlns:a16="http://schemas.microsoft.com/office/drawing/2014/main" id="{96B48D12-CDA1-4E4B-AFAF-6C850B07B750}"/>
              </a:ext>
            </a:extLst>
          </p:cNvPr>
          <p:cNvSpPr>
            <a:spLocks noGrp="1"/>
          </p:cNvSpPr>
          <p:nvPr>
            <p:ph type="body" sz="quarter" idx="11"/>
          </p:nvPr>
        </p:nvSpPr>
        <p:spPr>
          <a:xfrm>
            <a:off x="358569" y="2062070"/>
            <a:ext cx="5378450" cy="3424237"/>
          </a:xfrm>
        </p:spPr>
        <p:txBody>
          <a:bodyPr vert="horz" wrap="square" lIns="91440" tIns="91440" rIns="91440" bIns="91440" rtlCol="0" anchor="t">
            <a:normAutofit lnSpcReduction="10000"/>
          </a:bodyPr>
          <a:lstStyle/>
          <a:p>
            <a:pPr marL="0" indent="0">
              <a:buNone/>
            </a:pPr>
            <a:endParaRPr lang="en-US" sz="1950" dirty="0">
              <a:cs typeface="Segoe UI"/>
            </a:endParaRPr>
          </a:p>
          <a:p>
            <a:pPr marL="447675" lvl="1" indent="-223520"/>
            <a:r>
              <a:rPr lang="en-US" sz="1950" dirty="0"/>
              <a:t>El campo general de la IA </a:t>
            </a:r>
            <a:r>
              <a:rPr lang="en-US" sz="1950" dirty="0" err="1"/>
              <a:t>incluye</a:t>
            </a:r>
            <a:r>
              <a:rPr lang="en-US" sz="1950" dirty="0"/>
              <a:t> ML, </a:t>
            </a:r>
            <a:r>
              <a:rPr lang="en-US" sz="1950" dirty="0" err="1"/>
              <a:t>el</a:t>
            </a:r>
            <a:r>
              <a:rPr lang="en-US" sz="1950" dirty="0"/>
              <a:t> </a:t>
            </a:r>
            <a:r>
              <a:rPr lang="en-US" sz="1950" dirty="0" err="1"/>
              <a:t>uso</a:t>
            </a:r>
            <a:r>
              <a:rPr lang="en-US" sz="1950" dirty="0"/>
              <a:t> de redes </a:t>
            </a:r>
            <a:r>
              <a:rPr lang="en-US" sz="1950" dirty="0" err="1"/>
              <a:t>neuronales</a:t>
            </a:r>
            <a:r>
              <a:rPr lang="en-US" sz="1950" dirty="0"/>
              <a:t> y </a:t>
            </a:r>
            <a:r>
              <a:rPr lang="en-US" sz="1950" dirty="0" err="1"/>
              <a:t>el</a:t>
            </a:r>
            <a:r>
              <a:rPr lang="en-US" sz="1950" dirty="0"/>
              <a:t> </a:t>
            </a:r>
            <a:r>
              <a:rPr lang="en-US" sz="1950" dirty="0" err="1"/>
              <a:t>aprendizaje</a:t>
            </a:r>
            <a:r>
              <a:rPr lang="en-US" sz="1950" dirty="0"/>
              <a:t> profundo.   </a:t>
            </a:r>
          </a:p>
          <a:p>
            <a:pPr marL="447675" lvl="1" indent="-223520"/>
            <a:r>
              <a:rPr lang="en-US" sz="1950" dirty="0">
                <a:cs typeface="Segoe UI"/>
              </a:rPr>
              <a:t>El </a:t>
            </a:r>
            <a:r>
              <a:rPr lang="en-US" sz="1950" dirty="0" err="1">
                <a:cs typeface="Segoe UI"/>
              </a:rPr>
              <a:t>aprendizaje</a:t>
            </a:r>
            <a:r>
              <a:rPr lang="en-US" sz="1950" dirty="0">
                <a:cs typeface="Segoe UI"/>
              </a:rPr>
              <a:t> </a:t>
            </a:r>
            <a:r>
              <a:rPr lang="en-US" sz="1950" dirty="0" err="1">
                <a:cs typeface="Segoe UI"/>
              </a:rPr>
              <a:t>automático</a:t>
            </a:r>
            <a:r>
              <a:rPr lang="en-US" sz="1950" dirty="0">
                <a:cs typeface="Segoe UI"/>
              </a:rPr>
              <a:t> (ML) es un </a:t>
            </a:r>
            <a:r>
              <a:rPr lang="en-US" sz="1950" dirty="0" err="1">
                <a:cs typeface="Segoe UI"/>
              </a:rPr>
              <a:t>subconjunto</a:t>
            </a:r>
            <a:r>
              <a:rPr lang="en-US" sz="1950" dirty="0">
                <a:cs typeface="Segoe UI"/>
              </a:rPr>
              <a:t> de la IA, y a menudo </a:t>
            </a:r>
            <a:r>
              <a:rPr lang="en-US" sz="1950" dirty="0" err="1">
                <a:cs typeface="Segoe UI"/>
              </a:rPr>
              <a:t>implica</a:t>
            </a:r>
            <a:r>
              <a:rPr lang="en-US" sz="1950" dirty="0">
                <a:cs typeface="Segoe UI"/>
              </a:rPr>
              <a:t> la </a:t>
            </a:r>
            <a:r>
              <a:rPr lang="en-US" sz="1950" dirty="0" err="1">
                <a:cs typeface="Segoe UI"/>
              </a:rPr>
              <a:t>creación</a:t>
            </a:r>
            <a:r>
              <a:rPr lang="en-US" sz="1950" dirty="0">
                <a:cs typeface="Segoe UI"/>
              </a:rPr>
              <a:t> de </a:t>
            </a:r>
            <a:r>
              <a:rPr lang="en-US" sz="1950" dirty="0" err="1">
                <a:cs typeface="Segoe UI"/>
              </a:rPr>
              <a:t>modelos</a:t>
            </a:r>
            <a:r>
              <a:rPr lang="en-US" sz="1950" dirty="0">
                <a:cs typeface="Segoe UI"/>
              </a:rPr>
              <a:t> </a:t>
            </a:r>
            <a:r>
              <a:rPr lang="en-US" sz="1950" dirty="0" err="1">
                <a:cs typeface="Segoe UI"/>
              </a:rPr>
              <a:t>construidos</a:t>
            </a:r>
            <a:r>
              <a:rPr lang="en-US" sz="1950" dirty="0">
                <a:cs typeface="Segoe UI"/>
              </a:rPr>
              <a:t> </a:t>
            </a:r>
            <a:r>
              <a:rPr lang="en-US" sz="1950" dirty="0" err="1">
                <a:cs typeface="Segoe UI"/>
              </a:rPr>
              <a:t>desde</a:t>
            </a:r>
            <a:r>
              <a:rPr lang="en-US" sz="1950" dirty="0">
                <a:cs typeface="Segoe UI"/>
              </a:rPr>
              <a:t> cero o </a:t>
            </a:r>
            <a:r>
              <a:rPr lang="en-US" sz="1950" dirty="0" err="1">
                <a:cs typeface="Segoe UI"/>
              </a:rPr>
              <a:t>construidos</a:t>
            </a:r>
            <a:r>
              <a:rPr lang="en-US" sz="1950" dirty="0">
                <a:cs typeface="Segoe UI"/>
              </a:rPr>
              <a:t> </a:t>
            </a:r>
            <a:r>
              <a:rPr lang="en-US" sz="1950" dirty="0" err="1">
                <a:cs typeface="Segoe UI"/>
              </a:rPr>
              <a:t>utilizando</a:t>
            </a:r>
            <a:r>
              <a:rPr lang="en-US" sz="1950" dirty="0">
                <a:cs typeface="Segoe UI"/>
              </a:rPr>
              <a:t> </a:t>
            </a:r>
            <a:r>
              <a:rPr lang="en-US" sz="1950" dirty="0" err="1">
                <a:cs typeface="Segoe UI"/>
              </a:rPr>
              <a:t>modelos</a:t>
            </a:r>
            <a:r>
              <a:rPr lang="en-US" sz="1950" dirty="0">
                <a:cs typeface="Segoe UI"/>
              </a:rPr>
              <a:t> </a:t>
            </a:r>
            <a:r>
              <a:rPr lang="en-US" sz="1950" dirty="0" err="1">
                <a:cs typeface="Segoe UI"/>
              </a:rPr>
              <a:t>preentrenados</a:t>
            </a:r>
            <a:r>
              <a:rPr lang="en-US" sz="1950" dirty="0">
                <a:cs typeface="Segoe UI"/>
              </a:rPr>
              <a:t>. </a:t>
            </a:r>
          </a:p>
          <a:p>
            <a:pPr marL="447675" lvl="1" indent="-223520"/>
            <a:r>
              <a:rPr lang="en-US" sz="1950" dirty="0" err="1">
                <a:cs typeface="Segoe UI"/>
              </a:rPr>
              <a:t>Estos</a:t>
            </a:r>
            <a:r>
              <a:rPr lang="en-US" sz="1950" dirty="0">
                <a:cs typeface="Segoe UI"/>
              </a:rPr>
              <a:t> </a:t>
            </a:r>
            <a:r>
              <a:rPr lang="en-US" sz="1950" dirty="0" err="1">
                <a:cs typeface="Segoe UI"/>
              </a:rPr>
              <a:t>campos</a:t>
            </a:r>
            <a:r>
              <a:rPr lang="en-US" sz="1950" dirty="0">
                <a:cs typeface="Segoe UI"/>
              </a:rPr>
              <a:t> </a:t>
            </a:r>
            <a:r>
              <a:rPr lang="en-US" sz="1950" dirty="0" err="1">
                <a:cs typeface="Segoe UI"/>
              </a:rPr>
              <a:t>abarcan</a:t>
            </a:r>
            <a:r>
              <a:rPr lang="en-US" sz="1950" dirty="0">
                <a:cs typeface="Segoe UI"/>
              </a:rPr>
              <a:t> tanto las </a:t>
            </a:r>
            <a:r>
              <a:rPr lang="en-US" sz="1950" dirty="0" err="1">
                <a:cs typeface="Segoe UI"/>
              </a:rPr>
              <a:t>ciencias</a:t>
            </a:r>
            <a:r>
              <a:rPr lang="en-US" sz="1950" dirty="0">
                <a:cs typeface="Segoe UI"/>
              </a:rPr>
              <a:t> de la </a:t>
            </a:r>
            <a:r>
              <a:rPr lang="en-US" sz="1950" dirty="0" err="1">
                <a:cs typeface="Segoe UI"/>
              </a:rPr>
              <a:t>computación</a:t>
            </a:r>
            <a:r>
              <a:rPr lang="en-US" sz="1950" dirty="0">
                <a:cs typeface="Segoe UI"/>
              </a:rPr>
              <a:t> </a:t>
            </a:r>
            <a:r>
              <a:rPr lang="en-US" sz="1950" dirty="0" err="1">
                <a:cs typeface="Segoe UI"/>
              </a:rPr>
              <a:t>como</a:t>
            </a:r>
            <a:r>
              <a:rPr lang="en-US" sz="1950" dirty="0">
                <a:cs typeface="Segoe UI"/>
              </a:rPr>
              <a:t> las </a:t>
            </a:r>
            <a:r>
              <a:rPr lang="en-US" sz="1950" dirty="0" err="1">
                <a:cs typeface="Segoe UI"/>
              </a:rPr>
              <a:t>matemáticas</a:t>
            </a:r>
            <a:r>
              <a:rPr lang="en-US" sz="1950" dirty="0">
                <a:cs typeface="Segoe UI"/>
              </a:rPr>
              <a:t> </a:t>
            </a:r>
            <a:r>
              <a:rPr lang="en-US" sz="1950" dirty="0" err="1">
                <a:cs typeface="Segoe UI"/>
              </a:rPr>
              <a:t>en</a:t>
            </a:r>
            <a:r>
              <a:rPr lang="en-US" sz="1950" dirty="0">
                <a:cs typeface="Segoe UI"/>
              </a:rPr>
              <a:t> </a:t>
            </a:r>
            <a:r>
              <a:rPr lang="en-US" sz="1950" dirty="0" err="1">
                <a:cs typeface="Segoe UI"/>
              </a:rPr>
              <a:t>diversos</a:t>
            </a:r>
            <a:r>
              <a:rPr lang="en-US" sz="1950" dirty="0">
                <a:cs typeface="Segoe UI"/>
              </a:rPr>
              <a:t> </a:t>
            </a:r>
            <a:r>
              <a:rPr lang="en-US" sz="1950" dirty="0" err="1">
                <a:cs typeface="Segoe UI"/>
              </a:rPr>
              <a:t>grados</a:t>
            </a:r>
            <a:r>
              <a:rPr lang="en-US" sz="1950" dirty="0">
                <a:cs typeface="Segoe UI"/>
              </a:rPr>
              <a:t>. </a:t>
            </a:r>
          </a:p>
          <a:p>
            <a:pPr marL="447675" lvl="1" indent="-223520"/>
            <a:endParaRPr lang="en-US" dirty="0">
              <a:cs typeface="Segoe UI"/>
            </a:endParaRPr>
          </a:p>
          <a:p>
            <a:pPr marL="223520" indent="-223520"/>
            <a:endParaRPr lang="en-US" sz="1950" dirty="0">
              <a:cs typeface="Segoe UI"/>
            </a:endParaRPr>
          </a:p>
        </p:txBody>
      </p:sp>
      <p:sp>
        <p:nvSpPr>
          <p:cNvPr id="5" name="CuadroTexto 4">
            <a:extLst>
              <a:ext uri="{FF2B5EF4-FFF2-40B4-BE49-F238E27FC236}">
                <a16:creationId xmlns:a16="http://schemas.microsoft.com/office/drawing/2014/main" id="{59AA5252-2EBC-3E4B-17E9-99ABA9A5D4BF}"/>
              </a:ext>
            </a:extLst>
          </p:cNvPr>
          <p:cNvSpPr txBox="1"/>
          <p:nvPr/>
        </p:nvSpPr>
        <p:spPr>
          <a:xfrm>
            <a:off x="7991475" y="2062070"/>
            <a:ext cx="1743075" cy="322002"/>
          </a:xfrm>
          <a:prstGeom prst="rect">
            <a:avLst/>
          </a:prstGeom>
          <a:solidFill>
            <a:schemeClr val="tx1">
              <a:lumMod val="20000"/>
              <a:lumOff val="80000"/>
            </a:schemeClr>
          </a:solidFill>
          <a:ln>
            <a:noFill/>
          </a:ln>
        </p:spPr>
        <p:txBody>
          <a:bodyPr wrap="square" lIns="36000" tIns="36000" rIns="36000" bIns="36000" rtlCol="0">
            <a:spAutoFit/>
          </a:bodyPr>
          <a:lstStyle/>
          <a:p>
            <a:pPr>
              <a:lnSpc>
                <a:spcPct val="90000"/>
              </a:lnSpc>
              <a:spcAft>
                <a:spcPts val="600"/>
              </a:spcAft>
            </a:pPr>
            <a:r>
              <a:rPr lang="es-MX" dirty="0">
                <a:gradFill>
                  <a:gsLst>
                    <a:gs pos="2917">
                      <a:schemeClr val="tx1"/>
                    </a:gs>
                    <a:gs pos="30000">
                      <a:schemeClr val="tx1"/>
                    </a:gs>
                  </a:gsLst>
                  <a:lin ang="5400000" scaled="0"/>
                </a:gradFill>
                <a:latin typeface="Agency FB" panose="020B0503020202020204" pitchFamily="34" charset="0"/>
              </a:rPr>
              <a:t>Inteligencia Artificial.</a:t>
            </a:r>
          </a:p>
        </p:txBody>
      </p:sp>
      <p:sp>
        <p:nvSpPr>
          <p:cNvPr id="6" name="CuadroTexto 5">
            <a:extLst>
              <a:ext uri="{FF2B5EF4-FFF2-40B4-BE49-F238E27FC236}">
                <a16:creationId xmlns:a16="http://schemas.microsoft.com/office/drawing/2014/main" id="{D3A21916-7C20-4D6C-A1D6-C5AACC2B276C}"/>
              </a:ext>
            </a:extLst>
          </p:cNvPr>
          <p:cNvSpPr txBox="1"/>
          <p:nvPr/>
        </p:nvSpPr>
        <p:spPr>
          <a:xfrm>
            <a:off x="7652658" y="2489972"/>
            <a:ext cx="2769123" cy="322002"/>
          </a:xfrm>
          <a:prstGeom prst="rect">
            <a:avLst/>
          </a:prstGeom>
          <a:solidFill>
            <a:srgbClr val="B4C7E7"/>
          </a:solidFill>
          <a:ln>
            <a:noFill/>
          </a:ln>
        </p:spPr>
        <p:txBody>
          <a:bodyPr wrap="square" lIns="36000" tIns="36000" rIns="36000" bIns="36000" rtlCol="0">
            <a:spAutoFit/>
          </a:bodyPr>
          <a:lstStyle/>
          <a:p>
            <a:pPr>
              <a:lnSpc>
                <a:spcPct val="90000"/>
              </a:lnSpc>
              <a:spcAft>
                <a:spcPts val="600"/>
              </a:spcAft>
            </a:pPr>
            <a:r>
              <a:rPr lang="es-MX" dirty="0">
                <a:gradFill>
                  <a:gsLst>
                    <a:gs pos="2917">
                      <a:schemeClr val="tx1"/>
                    </a:gs>
                    <a:gs pos="30000">
                      <a:schemeClr val="tx1"/>
                    </a:gs>
                  </a:gsLst>
                  <a:lin ang="5400000" scaled="0"/>
                </a:gradFill>
                <a:latin typeface="Agency FB" panose="020B0503020202020204" pitchFamily="34" charset="0"/>
              </a:rPr>
              <a:t>Aprendizaje Automático (ML)</a:t>
            </a:r>
          </a:p>
        </p:txBody>
      </p:sp>
      <p:sp>
        <p:nvSpPr>
          <p:cNvPr id="7" name="CuadroTexto 6">
            <a:extLst>
              <a:ext uri="{FF2B5EF4-FFF2-40B4-BE49-F238E27FC236}">
                <a16:creationId xmlns:a16="http://schemas.microsoft.com/office/drawing/2014/main" id="{7E5207BF-5DD2-FAE7-E277-93CD04486654}"/>
              </a:ext>
            </a:extLst>
          </p:cNvPr>
          <p:cNvSpPr txBox="1"/>
          <p:nvPr/>
        </p:nvSpPr>
        <p:spPr>
          <a:xfrm>
            <a:off x="8205632" y="2879942"/>
            <a:ext cx="2021044" cy="322002"/>
          </a:xfrm>
          <a:prstGeom prst="rect">
            <a:avLst/>
          </a:prstGeom>
          <a:solidFill>
            <a:srgbClr val="FFC000"/>
          </a:solidFill>
          <a:ln>
            <a:noFill/>
          </a:ln>
        </p:spPr>
        <p:txBody>
          <a:bodyPr wrap="square" lIns="36000" tIns="36000" rIns="36000" bIns="36000" rtlCol="0">
            <a:spAutoFit/>
          </a:bodyPr>
          <a:lstStyle/>
          <a:p>
            <a:pPr>
              <a:lnSpc>
                <a:spcPct val="90000"/>
              </a:lnSpc>
              <a:spcAft>
                <a:spcPts val="600"/>
              </a:spcAft>
            </a:pPr>
            <a:r>
              <a:rPr lang="es-MX" dirty="0">
                <a:gradFill>
                  <a:gsLst>
                    <a:gs pos="2917">
                      <a:schemeClr val="tx1"/>
                    </a:gs>
                    <a:gs pos="30000">
                      <a:schemeClr val="tx1"/>
                    </a:gs>
                  </a:gsLst>
                  <a:lin ang="5400000" scaled="0"/>
                </a:gradFill>
                <a:latin typeface="Agency FB" panose="020B0503020202020204" pitchFamily="34" charset="0"/>
              </a:rPr>
              <a:t>Redes Neuronales</a:t>
            </a:r>
          </a:p>
        </p:txBody>
      </p:sp>
      <p:sp>
        <p:nvSpPr>
          <p:cNvPr id="8" name="CuadroTexto 7">
            <a:extLst>
              <a:ext uri="{FF2B5EF4-FFF2-40B4-BE49-F238E27FC236}">
                <a16:creationId xmlns:a16="http://schemas.microsoft.com/office/drawing/2014/main" id="{0D45F3A1-6CEA-0125-3437-CF8B066A094F}"/>
              </a:ext>
            </a:extLst>
          </p:cNvPr>
          <p:cNvSpPr txBox="1"/>
          <p:nvPr/>
        </p:nvSpPr>
        <p:spPr>
          <a:xfrm>
            <a:off x="8266671" y="3393756"/>
            <a:ext cx="1744103" cy="322002"/>
          </a:xfrm>
          <a:prstGeom prst="rect">
            <a:avLst/>
          </a:prstGeom>
          <a:solidFill>
            <a:srgbClr val="FF0000"/>
          </a:solidFill>
          <a:ln>
            <a:noFill/>
          </a:ln>
        </p:spPr>
        <p:txBody>
          <a:bodyPr wrap="square" lIns="36000" tIns="36000" rIns="36000" bIns="36000" rtlCol="0">
            <a:spAutoFit/>
          </a:bodyPr>
          <a:lstStyle/>
          <a:p>
            <a:pPr>
              <a:lnSpc>
                <a:spcPct val="90000"/>
              </a:lnSpc>
              <a:spcAft>
                <a:spcPts val="600"/>
              </a:spcAft>
            </a:pPr>
            <a:r>
              <a:rPr lang="es-MX" dirty="0">
                <a:gradFill>
                  <a:gsLst>
                    <a:gs pos="2917">
                      <a:schemeClr val="tx1"/>
                    </a:gs>
                    <a:gs pos="30000">
                      <a:schemeClr val="tx1"/>
                    </a:gs>
                  </a:gsLst>
                  <a:lin ang="5400000" scaled="0"/>
                </a:gradFill>
                <a:latin typeface="Agency FB" panose="020B0503020202020204" pitchFamily="34" charset="0"/>
              </a:rPr>
              <a:t>Aprendizaje Profundo</a:t>
            </a:r>
          </a:p>
        </p:txBody>
      </p:sp>
      <p:sp>
        <p:nvSpPr>
          <p:cNvPr id="10" name="CuadroTexto 9">
            <a:extLst>
              <a:ext uri="{FF2B5EF4-FFF2-40B4-BE49-F238E27FC236}">
                <a16:creationId xmlns:a16="http://schemas.microsoft.com/office/drawing/2014/main" id="{8C467A7B-806D-D209-0AAB-2379C0015867}"/>
              </a:ext>
            </a:extLst>
          </p:cNvPr>
          <p:cNvSpPr txBox="1"/>
          <p:nvPr/>
        </p:nvSpPr>
        <p:spPr>
          <a:xfrm>
            <a:off x="10937486" y="2587966"/>
            <a:ext cx="959239" cy="322002"/>
          </a:xfrm>
          <a:prstGeom prst="rect">
            <a:avLst/>
          </a:prstGeom>
          <a:solidFill>
            <a:srgbClr val="FFC000"/>
          </a:solidFill>
          <a:ln>
            <a:noFill/>
          </a:ln>
        </p:spPr>
        <p:txBody>
          <a:bodyPr wrap="square" lIns="36000" tIns="36000" rIns="36000" bIns="36000" rtlCol="0">
            <a:spAutoFit/>
          </a:bodyPr>
          <a:lstStyle/>
          <a:p>
            <a:pPr>
              <a:lnSpc>
                <a:spcPct val="90000"/>
              </a:lnSpc>
              <a:spcAft>
                <a:spcPts val="600"/>
              </a:spcAft>
            </a:pPr>
            <a:r>
              <a:rPr lang="es-MX" dirty="0">
                <a:gradFill>
                  <a:gsLst>
                    <a:gs pos="2917">
                      <a:schemeClr val="tx1"/>
                    </a:gs>
                    <a:gs pos="30000">
                      <a:schemeClr val="tx1"/>
                    </a:gs>
                  </a:gsLst>
                  <a:lin ang="5400000" scaled="0"/>
                </a:gradFill>
                <a:latin typeface="Agency FB" panose="020B0503020202020204" pitchFamily="34" charset="0"/>
              </a:rPr>
              <a:t>Estadísticas</a:t>
            </a:r>
          </a:p>
        </p:txBody>
      </p:sp>
      <p:sp>
        <p:nvSpPr>
          <p:cNvPr id="11" name="CuadroTexto 10">
            <a:extLst>
              <a:ext uri="{FF2B5EF4-FFF2-40B4-BE49-F238E27FC236}">
                <a16:creationId xmlns:a16="http://schemas.microsoft.com/office/drawing/2014/main" id="{F109D916-8231-DEFC-D660-703DC12D7BEB}"/>
              </a:ext>
            </a:extLst>
          </p:cNvPr>
          <p:cNvSpPr txBox="1"/>
          <p:nvPr/>
        </p:nvSpPr>
        <p:spPr>
          <a:xfrm>
            <a:off x="8653463" y="4804707"/>
            <a:ext cx="976312" cy="460502"/>
          </a:xfrm>
          <a:prstGeom prst="rect">
            <a:avLst/>
          </a:prstGeom>
          <a:solidFill>
            <a:schemeClr val="bg1"/>
          </a:solidFill>
          <a:ln>
            <a:noFill/>
          </a:ln>
        </p:spPr>
        <p:txBody>
          <a:bodyPr wrap="square" lIns="36000" tIns="36000" rIns="36000" bIns="36000" rtlCol="0">
            <a:spAutoFit/>
          </a:bodyPr>
          <a:lstStyle/>
          <a:p>
            <a:pPr algn="ctr">
              <a:lnSpc>
                <a:spcPct val="90000"/>
              </a:lnSpc>
              <a:spcAft>
                <a:spcPts val="600"/>
              </a:spcAft>
            </a:pPr>
            <a:r>
              <a:rPr lang="es-MX" sz="1400" dirty="0">
                <a:gradFill>
                  <a:gsLst>
                    <a:gs pos="2917">
                      <a:schemeClr val="tx1"/>
                    </a:gs>
                    <a:gs pos="30000">
                      <a:schemeClr val="tx1"/>
                    </a:gs>
                  </a:gsLst>
                  <a:lin ang="5400000" scaled="0"/>
                </a:gradFill>
                <a:latin typeface="Agency FB" panose="020B0503020202020204" pitchFamily="34" charset="0"/>
              </a:rPr>
              <a:t>Ciencias de la Computación</a:t>
            </a:r>
          </a:p>
        </p:txBody>
      </p:sp>
      <p:sp>
        <p:nvSpPr>
          <p:cNvPr id="12" name="CuadroTexto 11">
            <a:extLst>
              <a:ext uri="{FF2B5EF4-FFF2-40B4-BE49-F238E27FC236}">
                <a16:creationId xmlns:a16="http://schemas.microsoft.com/office/drawing/2014/main" id="{8FF270EF-7484-AAFB-310A-F7AF00F9FCFD}"/>
              </a:ext>
            </a:extLst>
          </p:cNvPr>
          <p:cNvSpPr txBox="1"/>
          <p:nvPr/>
        </p:nvSpPr>
        <p:spPr>
          <a:xfrm>
            <a:off x="10421781" y="4804707"/>
            <a:ext cx="809624" cy="266602"/>
          </a:xfrm>
          <a:prstGeom prst="rect">
            <a:avLst/>
          </a:prstGeom>
          <a:solidFill>
            <a:schemeClr val="bg1"/>
          </a:solidFill>
          <a:ln>
            <a:noFill/>
          </a:ln>
        </p:spPr>
        <p:txBody>
          <a:bodyPr wrap="square" lIns="36000" tIns="36000" rIns="36000" bIns="36000" rtlCol="0">
            <a:spAutoFit/>
          </a:bodyPr>
          <a:lstStyle/>
          <a:p>
            <a:pPr algn="ctr">
              <a:lnSpc>
                <a:spcPct val="90000"/>
              </a:lnSpc>
              <a:spcAft>
                <a:spcPts val="600"/>
              </a:spcAft>
            </a:pPr>
            <a:r>
              <a:rPr lang="es-MX" sz="1400" dirty="0">
                <a:gradFill>
                  <a:gsLst>
                    <a:gs pos="2917">
                      <a:schemeClr val="tx1"/>
                    </a:gs>
                    <a:gs pos="30000">
                      <a:schemeClr val="tx1"/>
                    </a:gs>
                  </a:gsLst>
                  <a:lin ang="5400000" scaled="0"/>
                </a:gradFill>
                <a:latin typeface="Agency FB" panose="020B0503020202020204" pitchFamily="34" charset="0"/>
              </a:rPr>
              <a:t>Matemáticas</a:t>
            </a:r>
          </a:p>
        </p:txBody>
      </p:sp>
    </p:spTree>
    <p:extLst>
      <p:ext uri="{BB962C8B-B14F-4D97-AF65-F5344CB8AC3E}">
        <p14:creationId xmlns:p14="http://schemas.microsoft.com/office/powerpoint/2010/main" val="16080414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A8C165-E718-461D-A5E0-A7464013F247}"/>
              </a:ext>
            </a:extLst>
          </p:cNvPr>
          <p:cNvSpPr txBox="1"/>
          <p:nvPr/>
        </p:nvSpPr>
        <p:spPr>
          <a:xfrm>
            <a:off x="3375014" y="196381"/>
            <a:ext cx="4327451" cy="995519"/>
          </a:xfrm>
          <a:prstGeom prst="rect">
            <a:avLst/>
          </a:prstGeom>
          <a:noFill/>
        </p:spPr>
        <p:txBody>
          <a:bodyPr wrap="square" lIns="179183" tIns="143346" rIns="179183" bIns="143346" rtlCol="0">
            <a:spAutoFit/>
          </a:bodyPr>
          <a:lstStyle/>
          <a:p>
            <a:pPr algn="ctr" defTabSz="913334">
              <a:lnSpc>
                <a:spcPct val="90000"/>
              </a:lnSpc>
              <a:defRPr/>
            </a:pPr>
            <a:r>
              <a:rPr lang="en-US" sz="2745" kern="0" dirty="0"/>
              <a:t>¿</a:t>
            </a:r>
            <a:r>
              <a:rPr lang="en-US" sz="2745" kern="0" dirty="0" err="1"/>
              <a:t>Qué</a:t>
            </a:r>
            <a:r>
              <a:rPr lang="en-US" sz="2745" kern="0" dirty="0"/>
              <a:t> </a:t>
            </a:r>
            <a:r>
              <a:rPr lang="en-US" sz="2745" kern="0" dirty="0" err="1"/>
              <a:t>categoría</a:t>
            </a:r>
            <a:r>
              <a:rPr lang="en-US" sz="2745" kern="0" dirty="0"/>
              <a:t>?</a:t>
            </a:r>
          </a:p>
          <a:p>
            <a:pPr algn="ctr" defTabSz="913334">
              <a:lnSpc>
                <a:spcPct val="90000"/>
              </a:lnSpc>
              <a:defRPr/>
            </a:pPr>
            <a:r>
              <a:rPr lang="en-US" sz="2353" i="1" kern="0" dirty="0">
                <a:solidFill>
                  <a:srgbClr val="7030A0"/>
                </a:solidFill>
              </a:rPr>
              <a:t>(</a:t>
            </a:r>
            <a:r>
              <a:rPr lang="en-US" sz="2353" i="1" kern="0" dirty="0" err="1">
                <a:solidFill>
                  <a:srgbClr val="7030A0"/>
                </a:solidFill>
              </a:rPr>
              <a:t>Clasificación</a:t>
            </a:r>
            <a:r>
              <a:rPr lang="en-US" sz="2353" i="1" kern="0" dirty="0">
                <a:solidFill>
                  <a:srgbClr val="7030A0"/>
                </a:solidFill>
              </a:rPr>
              <a:t>)</a:t>
            </a:r>
            <a:endParaRPr lang="en-US" sz="2745" i="1" kern="0" dirty="0">
              <a:solidFill>
                <a:srgbClr val="7030A0"/>
              </a:solidFill>
            </a:endParaRPr>
          </a:p>
        </p:txBody>
      </p:sp>
      <p:pic>
        <p:nvPicPr>
          <p:cNvPr id="5" name="Picture 4">
            <a:extLst>
              <a:ext uri="{FF2B5EF4-FFF2-40B4-BE49-F238E27FC236}">
                <a16:creationId xmlns:a16="http://schemas.microsoft.com/office/drawing/2014/main" id="{52D6E31F-7060-4049-B49D-BF00778E1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0213" y="1857203"/>
            <a:ext cx="4640633" cy="3836870"/>
          </a:xfrm>
          <a:prstGeom prst="rect">
            <a:avLst/>
          </a:prstGeom>
        </p:spPr>
      </p:pic>
    </p:spTree>
    <p:extLst>
      <p:ext uri="{BB962C8B-B14F-4D97-AF65-F5344CB8AC3E}">
        <p14:creationId xmlns:p14="http://schemas.microsoft.com/office/powerpoint/2010/main" val="1338618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3.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4.xml><?xml version="1.0" encoding="utf-8"?>
<a:theme xmlns:a="http://schemas.openxmlformats.org/drawingml/2006/main" name="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10.xml><?xml version="1.0" encoding="utf-8"?>
<?mso-contentType ?>
<FormTemplates xmlns="http://schemas.microsoft.com/sharepoint/v3/contenttype/forms">
  <Display>DocumentLibraryForm</Display>
  <Edit>DocumentLibraryForm</Edit>
  <New>DocumentLibraryForm</New>
</FormTemplates>
</file>

<file path=customXml/item11.xml><?xml version="1.0" encoding="utf-8"?>
<p:properties xmlns:p="http://schemas.microsoft.com/office/2006/metadata/properties" xmlns:xsi="http://www.w3.org/2001/XMLSchema-instance" xmlns:pc="http://schemas.microsoft.com/office/infopath/2007/PartnerControls">
  <documentManagement/>
</p:properties>
</file>

<file path=customXml/item12.xml><?xml version="1.0" encoding="utf-8"?>
<?mso-contentType ?>
<FormTemplates xmlns="http://schemas.microsoft.com/sharepoint/v3/contenttype/forms">
  <Display>DocumentLibraryForm</Display>
  <Edit>DocumentLibraryForm</Edit>
  <New>DocumentLibraryForm</New>
</FormTemplates>
</file>

<file path=customXml/item13.xml><?xml version="1.0" encoding="utf-8"?>
<p:properties xmlns:p="http://schemas.microsoft.com/office/2006/metadata/properties" xmlns:xsi="http://www.w3.org/2001/XMLSchema-instance" xmlns:pc="http://schemas.microsoft.com/office/infopath/2007/PartnerControls">
  <documentManagement/>
</p:properties>
</file>

<file path=customXml/item14.xml><?xml version="1.0" encoding="utf-8"?>
<p:properties xmlns:p="http://schemas.microsoft.com/office/2006/metadata/properties" xmlns:xsi="http://www.w3.org/2001/XMLSchema-instance" xmlns:pc="http://schemas.microsoft.com/office/infopath/2007/PartnerControls">
  <documentManagement/>
</p:properties>
</file>

<file path=customXml/item15.xml><?xml version="1.0" encoding="utf-8"?>
<?mso-contentType ?>
<FormTemplates xmlns="http://schemas.microsoft.com/sharepoint/v3/contenttype/forms">
  <Display>DocumentLibraryForm</Display>
  <Edit>DocumentLibraryForm</Edit>
  <New>DocumentLibraryForm</New>
</FormTemplates>
</file>

<file path=customXml/item16.xml><?xml version="1.0" encoding="utf-8"?>
<p:properties xmlns:p="http://schemas.microsoft.com/office/2006/metadata/properties" xmlns:xsi="http://www.w3.org/2001/XMLSchema-instance" xmlns:pc="http://schemas.microsoft.com/office/infopath/2007/PartnerControls">
  <documentManagement/>
</p:properties>
</file>

<file path=customXml/item17.xml><?xml version="1.0" encoding="utf-8"?>
<?mso-contentType ?>
<FormTemplates xmlns="http://schemas.microsoft.com/sharepoint/v3/contenttype/forms">
  <Display>DocumentLibraryForm</Display>
  <Edit>DocumentLibraryForm</Edit>
  <New>DocumentLibraryForm</New>
</FormTemplates>
</file>

<file path=customXml/item18.xml><?xml version="1.0" encoding="utf-8"?>
<?mso-contentType ?>
<FormTemplates xmlns="http://schemas.microsoft.com/sharepoint/v3/contenttype/forms">
  <Display>DocumentLibraryForm</Display>
  <Edit>DocumentLibraryForm</Edit>
  <New>DocumentLibraryForm</New>
</FormTemplates>
</file>

<file path=customXml/item19.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20.xml><?xml version="1.0" encoding="utf-8"?>
<?mso-contentType ?>
<FormTemplates xmlns="http://schemas.microsoft.com/sharepoint/v3/contenttype/forms">
  <Display>DocumentLibraryForm</Display>
  <Edit>DocumentLibraryForm</Edit>
  <New>DocumentLibraryForm</New>
</FormTemplates>
</file>

<file path=customXml/item21.xml><?xml version="1.0" encoding="utf-8"?>
<Control xmlns="http://schemas.microsoft.com/VisualStudio/2011/storyboarding/control">
  <Id Name="369f9055-6b6c-48b9-9320-5df2d46c430a" Revision="1" Stencil="7276b9ef-3953-4dce-a89b-ed85f20b8b93" StencilVersion="1.0"/>
</Control>
</file>

<file path=customXml/item22.xml><?xml version="1.0" encoding="utf-8"?>
<?mso-contentType ?>
<FormTemplates xmlns="http://schemas.microsoft.com/sharepoint/v3/contenttype/forms">
  <Display>DocumentLibraryForm</Display>
  <Edit>DocumentLibraryForm</Edit>
  <New>DocumentLibraryForm</New>
</FormTemplates>
</file>

<file path=customXml/item23.xml><?xml version="1.0" encoding="utf-8"?>
<Control xmlns="http://schemas.microsoft.com/VisualStudio/2011/storyboarding/control">
  <Id Name="fb22c541-ded0-47fa-8877-83a4c2d16227" Revision="1" Stencil="7276b9ef-3953-4dce-a89b-ed85f20b8b93" StencilVersion="1.0"/>
</Control>
</file>

<file path=customXml/item24.xml><?xml version="1.0" encoding="utf-8"?>
<Control xmlns="http://schemas.microsoft.com/VisualStudio/2011/storyboarding/control">
  <Id Name="a53d73d2-368b-429e-b817-1324eec1382c" Revision="1" Stencil="7276b9ef-3953-4dce-a89b-ed85f20b8b93" StencilVersion="1.0"/>
</Control>
</file>

<file path=customXml/item25.xml><?xml version="1.0" encoding="utf-8"?>
<Control xmlns="http://schemas.microsoft.com/VisualStudio/2011/storyboarding/control">
  <Id Name="369f9055-6b6c-48b9-9320-5df2d46c430a" Revision="1" Stencil="7276b9ef-3953-4dce-a89b-ed85f20b8b93" StencilVersion="1.0"/>
</Control>
</file>

<file path=customXml/item26.xml><?xml version="1.0" encoding="utf-8"?>
<Control xmlns="http://schemas.microsoft.com/VisualStudio/2011/storyboarding/control">
  <Id Name="a53d73d2-368b-429e-b817-1324eec1382c" Revision="1" Stencil="7276b9ef-3953-4dce-a89b-ed85f20b8b93" StencilVersion="1.0"/>
</Control>
</file>

<file path=customXml/item27.xml><?xml version="1.0" encoding="utf-8"?>
<Control xmlns="http://schemas.microsoft.com/VisualStudio/2011/storyboarding/control">
  <Id Name="369f9055-6b6c-48b9-9320-5df2d46c430a" Revision="1" Stencil="7276b9ef-3953-4dce-a89b-ed85f20b8b93" StencilVersion="1.0"/>
</Control>
</file>

<file path=customXml/item28.xml><?xml version="1.0" encoding="utf-8"?>
<Control xmlns="http://schemas.microsoft.com/VisualStudio/2011/storyboarding/control">
  <Id Name="fb22c541-ded0-47fa-8877-83a4c2d16227" Revision="1" Stencil="7276b9ef-3953-4dce-a89b-ed85f20b8b93" StencilVersion="1.0"/>
</Control>
</file>

<file path=customXml/item29.xml><?xml version="1.0" encoding="utf-8"?>
<Control xmlns="http://schemas.microsoft.com/VisualStudio/2011/storyboarding/control">
  <Id Name="a2191c86-fc50-4add-948c-129f6b5a88d8" Revision="1" Stencil="7276b9ef-3953-4dce-a89b-ed85f20b8b93" StencilVersion="1.0"/>
</Control>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30.xml><?xml version="1.0" encoding="utf-8"?>
<p:properties xmlns:p="http://schemas.microsoft.com/office/2006/metadata/properties" xmlns:xsi="http://www.w3.org/2001/XMLSchema-instance" xmlns:pc="http://schemas.microsoft.com/office/infopath/2007/PartnerControls">
  <documentManagement/>
</p:properties>
</file>

<file path=customXml/item31.xml><?xml version="1.0" encoding="utf-8"?>
<Control xmlns="http://schemas.microsoft.com/VisualStudio/2011/storyboarding/control">
  <Id Name="a2191c86-fc50-4add-948c-129f6b5a88d8" Revision="1" Stencil="7276b9ef-3953-4dce-a89b-ed85f20b8b93" StencilVersion="1.0"/>
</Control>
</file>

<file path=customXml/item32.xml><?xml version="1.0" encoding="utf-8"?>
<Control xmlns="http://schemas.microsoft.com/VisualStudio/2011/storyboarding/control">
  <Id Name="d69996e1-3d61-4686-9b63-f1b855c596ab" Revision="1" Stencil="7276b9ef-3953-4dce-a89b-ed85f20b8b93" StencilVersion="1.0"/>
</Control>
</file>

<file path=customXml/item33.xml><?xml version="1.0" encoding="utf-8"?>
<Control xmlns="http://schemas.microsoft.com/VisualStudio/2011/storyboarding/control">
  <Id Name="fb22c541-ded0-47fa-8877-83a4c2d16227" Revision="1" Stencil="7276b9ef-3953-4dce-a89b-ed85f20b8b93" StencilVersion="1.0"/>
</Control>
</file>

<file path=customXml/item34.xml><?xml version="1.0" encoding="utf-8"?>
<Control xmlns="http://schemas.microsoft.com/VisualStudio/2011/storyboarding/control">
  <Id Name="a2191c86-fc50-4add-948c-129f6b5a88d8" Revision="1" Stencil="7276b9ef-3953-4dce-a89b-ed85f20b8b93" StencilVersion="1.0"/>
</Control>
</file>

<file path=customXml/item35.xml><?xml version="1.0" encoding="utf-8"?>
<Control xmlns="http://schemas.microsoft.com/VisualStudio/2011/storyboarding/control">
  <Id Name="a2191c86-fc50-4add-948c-129f6b5a88d8" Revision="1" Stencil="7276b9ef-3953-4dce-a89b-ed85f20b8b93" StencilVersion="1.0"/>
</Control>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p:properties xmlns:p="http://schemas.microsoft.com/office/2006/metadata/properties" xmlns:xsi="http://www.w3.org/2001/XMLSchema-instance" xmlns:pc="http://schemas.microsoft.com/office/infopath/2007/PartnerControls">
  <documentManagement/>
</p:properties>
</file>

<file path=customXml/item9.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FCC768B-A1AF-4E74-A6DF-5EA8B6420D22}">
  <ds:schemaRefs>
    <ds:schemaRef ds:uri="http://schemas.microsoft.com/office/2006/metadata/properties"/>
    <ds:schemaRef ds:uri="http://schemas.microsoft.com/office/infopath/2007/PartnerControls"/>
  </ds:schemaRefs>
</ds:datastoreItem>
</file>

<file path=customXml/itemProps10.xml><?xml version="1.0" encoding="utf-8"?>
<ds:datastoreItem xmlns:ds="http://schemas.openxmlformats.org/officeDocument/2006/customXml" ds:itemID="{4983F5BD-C3D6-4083-85AA-25F18B362F27}">
  <ds:schemaRefs>
    <ds:schemaRef ds:uri="http://schemas.microsoft.com/sharepoint/v3/contenttype/forms"/>
  </ds:schemaRefs>
</ds:datastoreItem>
</file>

<file path=customXml/itemProps11.xml><?xml version="1.0" encoding="utf-8"?>
<ds:datastoreItem xmlns:ds="http://schemas.openxmlformats.org/officeDocument/2006/customXml" ds:itemID="{039E44D4-58DC-446A-ACF0-6640ED86BF11}">
  <ds:schemaRefs>
    <ds:schemaRef ds:uri="http://schemas.microsoft.com/office/2006/metadata/properties"/>
    <ds:schemaRef ds:uri="http://schemas.microsoft.com/office/infopath/2007/PartnerControls"/>
  </ds:schemaRefs>
</ds:datastoreItem>
</file>

<file path=customXml/itemProps12.xml><?xml version="1.0" encoding="utf-8"?>
<ds:datastoreItem xmlns:ds="http://schemas.openxmlformats.org/officeDocument/2006/customXml" ds:itemID="{DAA93B5A-5F70-4327-9E91-48E5B2BA31CB}">
  <ds:schemaRefs>
    <ds:schemaRef ds:uri="http://schemas.microsoft.com/sharepoint/v3/contenttype/forms"/>
  </ds:schemaRefs>
</ds:datastoreItem>
</file>

<file path=customXml/itemProps13.xml><?xml version="1.0" encoding="utf-8"?>
<ds:datastoreItem xmlns:ds="http://schemas.openxmlformats.org/officeDocument/2006/customXml" ds:itemID="{71A6879D-7C18-4BFA-95D2-B6A266F99176}">
  <ds:schemaRefs>
    <ds:schemaRef ds:uri="http://schemas.microsoft.com/office/2006/metadata/properties"/>
    <ds:schemaRef ds:uri="http://schemas.microsoft.com/office/infopath/2007/PartnerControls"/>
  </ds:schemaRefs>
</ds:datastoreItem>
</file>

<file path=customXml/itemProps14.xml><?xml version="1.0" encoding="utf-8"?>
<ds:datastoreItem xmlns:ds="http://schemas.openxmlformats.org/officeDocument/2006/customXml" ds:itemID="{D792822A-4FBA-4CA1-AB3A-D1F73C4BA72F}">
  <ds:schemaRefs>
    <ds:schemaRef ds:uri="http://schemas.microsoft.com/office/2006/metadata/properties"/>
    <ds:schemaRef ds:uri="http://schemas.microsoft.com/office/infopath/2007/PartnerControls"/>
  </ds:schemaRefs>
</ds:datastoreItem>
</file>

<file path=customXml/itemProps15.xml><?xml version="1.0" encoding="utf-8"?>
<ds:datastoreItem xmlns:ds="http://schemas.openxmlformats.org/officeDocument/2006/customXml" ds:itemID="{3B62FB8E-73E5-4CCB-868D-309B56AC7521}">
  <ds:schemaRefs>
    <ds:schemaRef ds:uri="http://schemas.microsoft.com/sharepoint/v3/contenttype/forms"/>
  </ds:schemaRefs>
</ds:datastoreItem>
</file>

<file path=customXml/itemProps16.xml><?xml version="1.0" encoding="utf-8"?>
<ds:datastoreItem xmlns:ds="http://schemas.openxmlformats.org/officeDocument/2006/customXml" ds:itemID="{EF3B0467-304B-4E7F-A5C4-781D5FA8D461}">
  <ds:schemaRefs>
    <ds:schemaRef ds:uri="http://schemas.microsoft.com/office/2006/metadata/properties"/>
    <ds:schemaRef ds:uri="http://schemas.microsoft.com/office/infopath/2007/PartnerControls"/>
  </ds:schemaRefs>
</ds:datastoreItem>
</file>

<file path=customXml/itemProps17.xml><?xml version="1.0" encoding="utf-8"?>
<ds:datastoreItem xmlns:ds="http://schemas.openxmlformats.org/officeDocument/2006/customXml" ds:itemID="{1B3CE3BA-EF89-4247-B2A2-92FBEA1437B6}">
  <ds:schemaRefs>
    <ds:schemaRef ds:uri="http://schemas.microsoft.com/sharepoint/v3/contenttype/forms"/>
  </ds:schemaRefs>
</ds:datastoreItem>
</file>

<file path=customXml/itemProps18.xml><?xml version="1.0" encoding="utf-8"?>
<ds:datastoreItem xmlns:ds="http://schemas.openxmlformats.org/officeDocument/2006/customXml" ds:itemID="{79F35EED-C759-475A-A054-FD2A7B0BFBC7}">
  <ds:schemaRefs>
    <ds:schemaRef ds:uri="http://schemas.microsoft.com/sharepoint/v3/contenttype/forms"/>
  </ds:schemaRefs>
</ds:datastoreItem>
</file>

<file path=customXml/itemProps19.xml><?xml version="1.0" encoding="utf-8"?>
<ds:datastoreItem xmlns:ds="http://schemas.openxmlformats.org/officeDocument/2006/customXml" ds:itemID="{37464D9C-18F0-478B-9E57-ECB2358A141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58CA7FC-298C-47EA-9D96-EDDFF18284E7}">
  <ds:schemaRefs>
    <ds:schemaRef ds:uri="http://schemas.microsoft.com/sharepoint/v3/contenttype/forms"/>
  </ds:schemaRefs>
</ds:datastoreItem>
</file>

<file path=customXml/itemProps20.xml><?xml version="1.0" encoding="utf-8"?>
<ds:datastoreItem xmlns:ds="http://schemas.openxmlformats.org/officeDocument/2006/customXml" ds:itemID="{2E233F5F-D104-4FAC-AC80-A61AD4BB2C62}">
  <ds:schemaRefs>
    <ds:schemaRef ds:uri="http://schemas.microsoft.com/sharepoint/v3/contenttype/forms"/>
  </ds:schemaRefs>
</ds:datastoreItem>
</file>

<file path=customXml/itemProps21.xml><?xml version="1.0" encoding="utf-8"?>
<ds:datastoreItem xmlns:ds="http://schemas.openxmlformats.org/officeDocument/2006/customXml" ds:itemID="{46FE0185-9771-4485-9196-BA4980D4B77C}">
  <ds:schemaRefs>
    <ds:schemaRef ds:uri="http://schemas.microsoft.com/VisualStudio/2011/storyboarding/control"/>
  </ds:schemaRefs>
</ds:datastoreItem>
</file>

<file path=customXml/itemProps22.xml><?xml version="1.0" encoding="utf-8"?>
<ds:datastoreItem xmlns:ds="http://schemas.openxmlformats.org/officeDocument/2006/customXml" ds:itemID="{18A479FE-BEFF-4822-85A1-16970AE8919C}">
  <ds:schemaRefs>
    <ds:schemaRef ds:uri="http://schemas.microsoft.com/sharepoint/v3/contenttype/forms"/>
  </ds:schemaRefs>
</ds:datastoreItem>
</file>

<file path=customXml/itemProps23.xml><?xml version="1.0" encoding="utf-8"?>
<ds:datastoreItem xmlns:ds="http://schemas.openxmlformats.org/officeDocument/2006/customXml" ds:itemID="{FC75EFD0-7C8A-41B0-BE36-55B00EAA3E51}">
  <ds:schemaRefs>
    <ds:schemaRef ds:uri="http://schemas.microsoft.com/VisualStudio/2011/storyboarding/control"/>
  </ds:schemaRefs>
</ds:datastoreItem>
</file>

<file path=customXml/itemProps24.xml><?xml version="1.0" encoding="utf-8"?>
<ds:datastoreItem xmlns:ds="http://schemas.openxmlformats.org/officeDocument/2006/customXml" ds:itemID="{CE51856E-F108-48C5-8FCA-A87BDC199444}">
  <ds:schemaRefs>
    <ds:schemaRef ds:uri="http://schemas.microsoft.com/VisualStudio/2011/storyboarding/control"/>
  </ds:schemaRefs>
</ds:datastoreItem>
</file>

<file path=customXml/itemProps25.xml><?xml version="1.0" encoding="utf-8"?>
<ds:datastoreItem xmlns:ds="http://schemas.openxmlformats.org/officeDocument/2006/customXml" ds:itemID="{EE9F5700-1E97-4D10-8100-60A7CF96A902}">
  <ds:schemaRefs>
    <ds:schemaRef ds:uri="http://schemas.microsoft.com/VisualStudio/2011/storyboarding/control"/>
  </ds:schemaRefs>
</ds:datastoreItem>
</file>

<file path=customXml/itemProps26.xml><?xml version="1.0" encoding="utf-8"?>
<ds:datastoreItem xmlns:ds="http://schemas.openxmlformats.org/officeDocument/2006/customXml" ds:itemID="{49323468-CCCA-4B0B-9FCB-F60D0E2EA9FE}">
  <ds:schemaRefs>
    <ds:schemaRef ds:uri="http://schemas.microsoft.com/VisualStudio/2011/storyboarding/control"/>
  </ds:schemaRefs>
</ds:datastoreItem>
</file>

<file path=customXml/itemProps27.xml><?xml version="1.0" encoding="utf-8"?>
<ds:datastoreItem xmlns:ds="http://schemas.openxmlformats.org/officeDocument/2006/customXml" ds:itemID="{AC9776D3-2E83-47FF-BB5D-8CC998FF6A27}">
  <ds:schemaRefs>
    <ds:schemaRef ds:uri="http://schemas.microsoft.com/VisualStudio/2011/storyboarding/control"/>
  </ds:schemaRefs>
</ds:datastoreItem>
</file>

<file path=customXml/itemProps28.xml><?xml version="1.0" encoding="utf-8"?>
<ds:datastoreItem xmlns:ds="http://schemas.openxmlformats.org/officeDocument/2006/customXml" ds:itemID="{6BFF0FF1-7086-48A1-9FCF-C27659DBEC16}">
  <ds:schemaRefs>
    <ds:schemaRef ds:uri="http://schemas.microsoft.com/VisualStudio/2011/storyboarding/control"/>
  </ds:schemaRefs>
</ds:datastoreItem>
</file>

<file path=customXml/itemProps29.xml><?xml version="1.0" encoding="utf-8"?>
<ds:datastoreItem xmlns:ds="http://schemas.openxmlformats.org/officeDocument/2006/customXml" ds:itemID="{3AE64CD9-0087-493B-A857-AE477D9FF3C3}">
  <ds:schemaRefs>
    <ds:schemaRef ds:uri="http://schemas.microsoft.com/VisualStudio/2011/storyboarding/control"/>
  </ds:schemaRefs>
</ds:datastoreItem>
</file>

<file path=customXml/itemProps3.xml><?xml version="1.0" encoding="utf-8"?>
<ds:datastoreItem xmlns:ds="http://schemas.openxmlformats.org/officeDocument/2006/customXml" ds:itemID="{7C093D50-BD22-49C0-9841-D75986C6F91A}">
  <ds:schemaRefs>
    <ds:schemaRef ds:uri="http://schemas.microsoft.com/office/2006/metadata/properties"/>
    <ds:schemaRef ds:uri="http://schemas.microsoft.com/office/infopath/2007/PartnerControls"/>
  </ds:schemaRefs>
</ds:datastoreItem>
</file>

<file path=customXml/itemProps30.xml><?xml version="1.0" encoding="utf-8"?>
<ds:datastoreItem xmlns:ds="http://schemas.openxmlformats.org/officeDocument/2006/customXml" ds:itemID="{933D3B4A-6D79-49AB-8A96-741D613BE626}">
  <ds:schemaRefs>
    <ds:schemaRef ds:uri="http://schemas.microsoft.com/office/2006/metadata/properties"/>
    <ds:schemaRef ds:uri="http://schemas.microsoft.com/office/infopath/2007/PartnerControls"/>
  </ds:schemaRefs>
</ds:datastoreItem>
</file>

<file path=customXml/itemProps31.xml><?xml version="1.0" encoding="utf-8"?>
<ds:datastoreItem xmlns:ds="http://schemas.openxmlformats.org/officeDocument/2006/customXml" ds:itemID="{585D4EF8-02FC-4CED-BA77-CAF18B299D0D}">
  <ds:schemaRefs>
    <ds:schemaRef ds:uri="http://schemas.microsoft.com/VisualStudio/2011/storyboarding/control"/>
  </ds:schemaRefs>
</ds:datastoreItem>
</file>

<file path=customXml/itemProps32.xml><?xml version="1.0" encoding="utf-8"?>
<ds:datastoreItem xmlns:ds="http://schemas.openxmlformats.org/officeDocument/2006/customXml" ds:itemID="{76E623ED-9D30-40BC-8144-A2BF8D2F85E1}">
  <ds:schemaRefs>
    <ds:schemaRef ds:uri="http://schemas.microsoft.com/VisualStudio/2011/storyboarding/control"/>
  </ds:schemaRefs>
</ds:datastoreItem>
</file>

<file path=customXml/itemProps33.xml><?xml version="1.0" encoding="utf-8"?>
<ds:datastoreItem xmlns:ds="http://schemas.openxmlformats.org/officeDocument/2006/customXml" ds:itemID="{66E48A09-FCB1-4E18-A044-5B4E7D19DBE0}">
  <ds:schemaRefs>
    <ds:schemaRef ds:uri="http://schemas.microsoft.com/VisualStudio/2011/storyboarding/control"/>
  </ds:schemaRefs>
</ds:datastoreItem>
</file>

<file path=customXml/itemProps34.xml><?xml version="1.0" encoding="utf-8"?>
<ds:datastoreItem xmlns:ds="http://schemas.openxmlformats.org/officeDocument/2006/customXml" ds:itemID="{FE8E7E02-6E54-4044-BC11-D9743E91F31A}">
  <ds:schemaRefs>
    <ds:schemaRef ds:uri="http://schemas.microsoft.com/VisualStudio/2011/storyboarding/control"/>
  </ds:schemaRefs>
</ds:datastoreItem>
</file>

<file path=customXml/itemProps35.xml><?xml version="1.0" encoding="utf-8"?>
<ds:datastoreItem xmlns:ds="http://schemas.openxmlformats.org/officeDocument/2006/customXml" ds:itemID="{53073EA9-AFFA-4A95-A84A-61BC1B25DA4A}">
  <ds:schemaRefs>
    <ds:schemaRef ds:uri="http://schemas.microsoft.com/VisualStudio/2011/storyboarding/control"/>
  </ds:schemaRefs>
</ds:datastoreItem>
</file>

<file path=customXml/itemProps4.xml><?xml version="1.0" encoding="utf-8"?>
<ds:datastoreItem xmlns:ds="http://schemas.openxmlformats.org/officeDocument/2006/customXml" ds:itemID="{C25B9FE6-6FF7-4981-8F07-531E54F2EAD8}">
  <ds:schemaRefs>
    <ds:schemaRef ds:uri="http://schemas.microsoft.com/office/2006/metadata/properties"/>
    <ds:schemaRef ds:uri="http://schemas.microsoft.com/office/infopath/2007/PartnerControls"/>
  </ds:schemaRefs>
</ds:datastoreItem>
</file>

<file path=customXml/itemProps5.xml><?xml version="1.0" encoding="utf-8"?>
<ds:datastoreItem xmlns:ds="http://schemas.openxmlformats.org/officeDocument/2006/customXml" ds:itemID="{BEED33BF-DC0C-4D69-93B0-B8071507869F}">
  <ds:schemaRefs>
    <ds:schemaRef ds:uri="http://schemas.microsoft.com/sharepoint/v3/contenttype/forms"/>
  </ds:schemaRefs>
</ds:datastoreItem>
</file>

<file path=customXml/itemProps6.xml><?xml version="1.0" encoding="utf-8"?>
<ds:datastoreItem xmlns:ds="http://schemas.openxmlformats.org/officeDocument/2006/customXml" ds:itemID="{DF948D60-8EEB-4EFD-89C5-9D9CFF832AFE}">
  <ds:schemaRefs>
    <ds:schemaRef ds:uri="http://schemas.microsoft.com/sharepoint/v3/contenttype/forms"/>
  </ds:schemaRefs>
</ds:datastoreItem>
</file>

<file path=customXml/itemProps7.xml><?xml version="1.0" encoding="utf-8"?>
<ds:datastoreItem xmlns:ds="http://schemas.openxmlformats.org/officeDocument/2006/customXml" ds:itemID="{D775B7B4-E88C-4155-A80B-0C187B3AC235}">
  <ds:schemaRefs>
    <ds:schemaRef ds:uri="http://schemas.microsoft.com/sharepoint/v3/contenttype/forms"/>
  </ds:schemaRefs>
</ds:datastoreItem>
</file>

<file path=customXml/itemProps8.xml><?xml version="1.0" encoding="utf-8"?>
<ds:datastoreItem xmlns:ds="http://schemas.openxmlformats.org/officeDocument/2006/customXml" ds:itemID="{F4BC595D-565E-4853-93C6-D2F512A973EE}">
  <ds:schemaRefs>
    <ds:schemaRef ds:uri="http://schemas.microsoft.com/office/2006/metadata/properties"/>
    <ds:schemaRef ds:uri="http://schemas.microsoft.com/office/infopath/2007/PartnerControls"/>
  </ds:schemaRefs>
</ds:datastoreItem>
</file>

<file path=customXml/itemProps9.xml><?xml version="1.0" encoding="utf-8"?>
<ds:datastoreItem xmlns:ds="http://schemas.openxmlformats.org/officeDocument/2006/customXml" ds:itemID="{B402E86F-1AD2-4649-A26A-EB01B8BADD07}">
  <ds:schemaRefs>
    <ds:schemaRef ds:uri="http://schemas.microsoft.com/office/2006/metadata/properties"/>
    <ds:schemaRef ds:uri="http://schemas.microsoft.com/office/infopath/2007/PartnerControl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227</TotalTime>
  <Words>1851</Words>
  <Application>Microsoft Office PowerPoint</Application>
  <PresentationFormat>Panorámica</PresentationFormat>
  <Paragraphs>149</Paragraphs>
  <Slides>16</Slides>
  <Notes>15</Notes>
  <HiddenSlides>0</HiddenSlides>
  <MMClips>0</MMClips>
  <ScaleCrop>false</ScaleCrop>
  <HeadingPairs>
    <vt:vector size="6" baseType="variant">
      <vt:variant>
        <vt:lpstr>Fuentes usadas</vt:lpstr>
      </vt:variant>
      <vt:variant>
        <vt:i4>10</vt:i4>
      </vt:variant>
      <vt:variant>
        <vt:lpstr>Tema</vt:lpstr>
      </vt:variant>
      <vt:variant>
        <vt:i4>4</vt:i4>
      </vt:variant>
      <vt:variant>
        <vt:lpstr>Títulos de diapositiva</vt:lpstr>
      </vt:variant>
      <vt:variant>
        <vt:i4>16</vt:i4>
      </vt:variant>
    </vt:vector>
  </HeadingPairs>
  <TitlesOfParts>
    <vt:vector size="30" baseType="lpstr">
      <vt:lpstr>Agency FB</vt:lpstr>
      <vt:lpstr>Arial</vt:lpstr>
      <vt:lpstr>Calibri</vt:lpstr>
      <vt:lpstr>Calibri Light</vt:lpstr>
      <vt:lpstr>Consolas</vt:lpstr>
      <vt:lpstr>Google Sans</vt:lpstr>
      <vt:lpstr>Segoe UI</vt:lpstr>
      <vt:lpstr>Segoe UI Light</vt:lpstr>
      <vt:lpstr>Segoe UI Semilight</vt:lpstr>
      <vt:lpstr>Wingdings</vt:lpstr>
      <vt:lpstr>Office Theme</vt:lpstr>
      <vt:lpstr>WHITE TEMPLATE</vt:lpstr>
      <vt:lpstr>1_5-50111_Build 2017_LIGHT GRAY TEMPLATE</vt:lpstr>
      <vt:lpstr>5-50111_Build 2017_LIGHT GRAY TEMPLATE</vt:lpstr>
      <vt:lpstr>Introducción a IA con Custom Vision</vt:lpstr>
      <vt:lpstr>Presentación de PowerPoint</vt:lpstr>
      <vt:lpstr>Presentación de PowerPoint</vt:lpstr>
      <vt:lpstr>Presentación de PowerPoint</vt:lpstr>
      <vt:lpstr>Presentación de PowerPoint</vt:lpstr>
      <vt:lpstr>Presentación de PowerPoint</vt:lpstr>
      <vt:lpstr>Todo esto se consigue gracias al aprendizaje automático…</vt:lpstr>
      <vt:lpstr>¿Cual es la diferencia?</vt:lpstr>
      <vt:lpstr>Presentación de PowerPoint</vt:lpstr>
      <vt:lpstr>Presentando Custom Vision</vt:lpstr>
      <vt:lpstr>Tú propio modelo custom vision, en 3 pasos</vt:lpstr>
      <vt:lpstr>Ejercicio - Crear un modelo Custom Vision</vt:lpstr>
      <vt:lpstr>Probabilidad e IA. </vt:lpstr>
      <vt:lpstr>Realizar una predicción</vt:lpstr>
      <vt:lpstr>Ejercicio  - Usar un módelo Custom Vision</vt:lpstr>
      <vt:lpstr>¿Qué es lo siguiente?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Harrison (HE/HIM/HIS)</dc:creator>
  <cp:lastModifiedBy>Celestino Nicolas Chavez Castello</cp:lastModifiedBy>
  <cp:revision>9</cp:revision>
  <dcterms:created xsi:type="dcterms:W3CDTF">2021-10-28T18:28:38Z</dcterms:created>
  <dcterms:modified xsi:type="dcterms:W3CDTF">2022-08-04T21:51:29Z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2021-10-28T21:32:19Z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5a2faa98-69b2-4e3c-beb3-51a61c86fdf1</vt:lpwstr>
  </property>
  <property fmtid="{D5CDD505-2E9C-101B-9397-08002B2CF9AE}" pid="8" name="MSIP_Label_f42aa342-8706-4288-bd11-ebb85995028c_ContentBits">
    <vt:lpwstr>0</vt:lpwstr>
  </property>
</Properties>
</file>